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Roboto Light" charset="0"/>
      <p:regular r:id="rId7"/>
      <p:bold r:id="rId8"/>
      <p:italic r:id="rId9"/>
      <p:boldItalic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Roboto Mono Medium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4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99164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ab66ba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76ab66ba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ab66ba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76ab66ba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com JavaScript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30225"/>
            <a:ext cx="11346600" cy="12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Usamos o componente </a:t>
            </a:r>
            <a:r>
              <a:rPr lang="pt-BR" sz="4000" i="1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&lt;transition&gt;&lt;/transition&gt;</a:t>
            </a:r>
            <a:endParaRPr sz="4000" i="1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com JavaScript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t="3349" b="3340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sz="4800" i="0" u="none" strike="noStrike" cap="non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576650"/>
            <a:ext cx="11049300" cy="28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Temos acesso a eventos padrão que podemos criar para monitorar e manipular os diversos momentos de uma animação. Para isso usamos a diretiva </a:t>
            </a:r>
            <a:r>
              <a:rPr lang="pt-BR" sz="4000" i="1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</a:t>
            </a:r>
            <a:endParaRPr sz="4000" i="1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293425" y="15454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Eventos de “entrada”</a:t>
            </a:r>
            <a:endParaRPr sz="4800" u="sng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com JavaScript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t="3349" b="3340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Eventos padrão</a:t>
            </a:r>
            <a:endParaRPr sz="4800" i="0" u="none" strike="noStrike" cap="non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444675" y="1536700"/>
            <a:ext cx="55095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Eventos de “saída”</a:t>
            </a:r>
            <a:endParaRPr sz="4800" i="1" u="sng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93425" y="2612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v-on:before-enter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93425" y="3374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v-on:enter</a:t>
            </a:r>
            <a:endParaRPr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93425" y="4136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v-on:after-enter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618025" y="2612250"/>
            <a:ext cx="55095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 smtClean="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v-on:before-leave</a:t>
            </a:r>
            <a:endParaRPr sz="4800" dirty="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618025" y="3374250"/>
            <a:ext cx="55095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v-on:leave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6618025" y="4136250"/>
            <a:ext cx="58242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v-on:after-leave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93425" y="4898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v-on:enter-cancelled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618025" y="4898250"/>
            <a:ext cx="58242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v-on:leave-cancelled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Personalizar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Roboto Light</vt:lpstr>
      <vt:lpstr>Calibri</vt:lpstr>
      <vt:lpstr>Roboto Mono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val</cp:lastModifiedBy>
  <cp:revision>1</cp:revision>
  <dcterms:modified xsi:type="dcterms:W3CDTF">2020-05-20T21:18:04Z</dcterms:modified>
</cp:coreProperties>
</file>