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561f1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6e561f1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6fc1fc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6fc1fc9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6fc1fc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e6fc1fc9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6fc1fc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e6fc1fc9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6fc1fc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e6fc1fc9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6fc1fc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e6fc1fc9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6fc1fc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e6fc1fc9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criar uma rota, o Vue nos oferece recursos que precisamos utilizar tanto no arquivo HTML como no JavaScript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uma rota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07525" y="1673325"/>
            <a:ext cx="113466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lógica do Vue Router no JavaScript consiste em relacionarmos uma rota com um componente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JavaScript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3228325"/>
            <a:ext cx="113466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criar uma variável para cada componente e outra variável que conterá um array de rotas, junto com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referenciação para os componentes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07525" y="1673325"/>
            <a:ext cx="113466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profileComponent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= componente;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	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path: ‘/profile’, component: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profileComponent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api =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VueRouter({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routes: routes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07525" y="1673325"/>
            <a:ext cx="113466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ocorrer uma navegação em um site, precisamos definir duas coisas: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HTML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7525" y="3228325"/>
            <a:ext cx="113466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Os links para a navegação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A área do site onde os componentes serão exibidos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607525" y="1673325"/>
            <a:ext cx="113466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nos oferece dois componentes para isso: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HTML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07525" y="3075925"/>
            <a:ext cx="113466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&lt;router-link&gt;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Renderiza por padrão uma tag &lt;a&gt;. Possui uma propriedade chamada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onde informamos o caminho para onde o link levará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&lt;router-view&gt;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Local da aplicação onde os componentes serão renderizados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07525" y="1673325"/>
            <a:ext cx="113466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&lt;router-link to=“/profile”&gt;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Minha conta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&lt;/router-link&gt;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&lt;router-view&gt;&lt;/router-view&gt;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607525" y="1978125"/>
            <a:ext cx="113466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&lt;router-link to=“/profile”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replace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 -&gt; Navegação não irá criar um histórico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&lt;router-link to=“/profile”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append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 -&gt; O link atual será mesclado com o novo link(“/link_atual/profile”)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&lt;router-link to=“/profile”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tag=“p”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 -&gt; Podemos mudar a tag de link que será renderizada no HTML. Por padrão é a tag &lt;a&gt;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4 - &lt;router-link to=“/profile”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active-class=“minha-classe”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 -&gt; Podemos adicionar uma classe personalizada para quando o link estiver ativo na página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5 - &lt;router-link to=“/profile”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event=“dblclick”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 -&gt; Podemos definir qual evento pode ser usado para acionar a mudança de link. Essa propriedade também aceita um array de eventos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29675" y="432304"/>
            <a:ext cx="10353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&lt;router-link&gt; - Outras propriedades</a:t>
            </a:r>
            <a:endParaRPr i="0" sz="40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607525" y="1978125"/>
            <a:ext cx="113466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&lt;router-view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name=“section”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 -&gt; Propriedade útil quando precisamos renderizar mais de um componente na mesma rota. Ao dar um nome para o router-view, podemos associá-lo com um componente de mesmo nome na instância VueRouter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729675" y="432304"/>
            <a:ext cx="10353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&lt;router-view&gt; - Outras propriedades</a:t>
            </a:r>
            <a:endParaRPr i="0" sz="40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