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a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ad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7053fa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e7053fad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 para navegação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Métodos que nos permitem manipular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navegação da nossa aplicação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 para navegação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Isso nos ajuda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mudar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URL atual do site quando desejarmos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 para navegação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 para Navegação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07525" y="1448100"/>
            <a:ext cx="11346600" cy="48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this.$router.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push()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que muda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URL atual, adicionando uma nova informação para o histórico do navegador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 this.$router.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que muda a URL atual, mas não adiciona uma nova informação para o histórico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this.$router.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go()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Método que volta ou avança uma página já acessada. Se informarmos -1 para ele, voltaremos para a última página. Se informarmos 1, avançaremos para a página seguinte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443725"/>
            <a:ext cx="11346600" cy="48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@click=“this.$router.push(‘/page’)”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Ir para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próxima página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@click=“this.$router.replace(‘/page’)”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Ir para a próxima página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&lt;button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@click=“this.$router.go(-1)”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Voltar uma página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&lt;/button&gt;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Métodos para navegação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