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Roboto Mono Medium"/>
      <p:regular r:id="rId13"/>
      <p:bold r:id="rId14"/>
      <p:italic r:id="rId15"/>
      <p:boldItalic r:id="rId16"/>
    </p:embeddedFont>
    <p:embeddedFont>
      <p:font typeface="Roboto Light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MonoMedium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Medium-italic.fntdata"/><Relationship Id="rId14" Type="http://schemas.openxmlformats.org/officeDocument/2006/relationships/font" Target="fonts/RobotoMonoMedium-bold.fntdata"/><Relationship Id="rId17" Type="http://schemas.openxmlformats.org/officeDocument/2006/relationships/font" Target="fonts/RobotoLight-regular.fntdata"/><Relationship Id="rId16" Type="http://schemas.openxmlformats.org/officeDocument/2006/relationships/font" Target="fonts/RobotoMonoMedium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italic.fntdata"/><Relationship Id="rId6" Type="http://schemas.openxmlformats.org/officeDocument/2006/relationships/slide" Target="slides/slide1.xml"/><Relationship Id="rId18" Type="http://schemas.openxmlformats.org/officeDocument/2006/relationships/font" Target="fonts/Roboto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6b14e26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76b14e262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e7053fad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6e7053fad3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e7053fad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6e7053fad3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e7053fad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6e7053fad3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e7053fad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6e7053fad3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6b14e262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76b14e2622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486900" y="4482313"/>
            <a:ext cx="112182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Informando parâmetros para as rotas</a:t>
            </a:r>
            <a:endParaRPr sz="18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1000" y="571050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607525" y="1597800"/>
            <a:ext cx="11346600" cy="23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Em uma aplicação, podemos ter rotas que mudam seu valor constantemente. Exemplo: uma rota que mostre os dados de um usuário específico. Podemos saber qual usuário é através de seu ID</a:t>
            </a:r>
            <a:endParaRPr i="1" sz="3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Informando parâmetros para as rotas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Criando Rotas Dinâmicas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07525" y="3960000"/>
            <a:ext cx="11346600" cy="23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É possível criar uma rota que espere essa informação em sua estrutura, tornando-se dinâmica</a:t>
            </a:r>
            <a:endParaRPr i="1" sz="3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607525" y="1597800"/>
            <a:ext cx="11346600" cy="23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Fazemos isso no Vue com parâmetros nas rotas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. Para esperar um parâmetro, devemos usar </a:t>
            </a:r>
            <a:r>
              <a:rPr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: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(dois-pontos) e um nome para identificar o parâmetro</a:t>
            </a:r>
            <a:endParaRPr i="1" sz="3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Informando parâmetros para as rotas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Criando Rotas Dinâmicas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607525" y="3960000"/>
            <a:ext cx="11346600" cy="23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Exemplo: “/cars/:id_car”</a:t>
            </a:r>
            <a:endParaRPr i="1" sz="3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/>
        </p:nvSpPr>
        <p:spPr>
          <a:xfrm>
            <a:off x="607525" y="1750200"/>
            <a:ext cx="11346600" cy="35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O Vue possui um objeto chamado </a:t>
            </a: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$route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. Ele contém informações importantes sobre 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rota atual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Uma de suas propriedade se chama </a:t>
            </a: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.params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. Ela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possui todos os parâmetros informados na rota. Através dela podemos informar os valores para o HTML</a:t>
            </a:r>
            <a:endParaRPr i="1" sz="3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Informando parâmetros para as rotas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729675" y="432303"/>
            <a:ext cx="10353900" cy="13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Informando os parâmetros para o HTML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607525" y="4711600"/>
            <a:ext cx="11346600" cy="15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Exemplo: “&lt;p&gt;ID -&gt; </a:t>
            </a: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{{ $route.params.id_car }}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&lt;/p&gt;”</a:t>
            </a:r>
            <a:endParaRPr i="1" sz="3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/>
        </p:nvSpPr>
        <p:spPr>
          <a:xfrm>
            <a:off x="607525" y="1673325"/>
            <a:ext cx="11346600" cy="45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const carComponent = componente;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const routes = [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{	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path:</a:t>
            </a: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 ‘/cars/:name’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, component: carComponent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}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]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&lt;div&gt;O meu carro é </a:t>
            </a: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{{ $route.params.name }}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&lt;/div&gt;</a:t>
            </a:r>
            <a:endParaRPr i="1" sz="3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Informando parâmetros para as rotas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24" name="Google Shape;124;p17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Exemplo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/>
        </p:nvSpPr>
        <p:spPr>
          <a:xfrm>
            <a:off x="607525" y="1673325"/>
            <a:ext cx="11346600" cy="45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1 - $route.</a:t>
            </a: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path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-&gt; O caminho da rota. Exemplo: “/users”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2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- $route.</a:t>
            </a: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fullPath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-&gt; O caminho da rota junto com a URL completa (domínio, hash, etc.). Exemplo: https://hcode.com.br/users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3 - 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$route.</a:t>
            </a: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query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-&gt; Um objeto que contém os valores informados na query string da URL. Exemplo: “/users?name=Joao&amp;age=30”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4 - 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$route.</a:t>
            </a: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redirectFrom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-&gt; Se 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rota atual tiver vindo de um redirect, essa propriedade mostrará de qual URL ela veio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5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- $route.</a:t>
            </a: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name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-&gt; O nome da rota, se tivermos definido um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6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- $route.</a:t>
            </a: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hash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-&gt; O hash da rota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Informando parâmetros para as rotas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729675" y="432304"/>
            <a:ext cx="103539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$route</a:t>
            </a:r>
            <a:r>
              <a:rPr lang="pt-BR" sz="40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- Outras propriedades</a:t>
            </a:r>
            <a:endParaRPr i="0" sz="40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637" y="2269212"/>
            <a:ext cx="9686726" cy="23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