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7053f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e7053f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7053fc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e7053fc7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Filhas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Algumas rotas em nossa aplicação podem se repetir ou ter uma estrutura muito parecida, muitas vezes bem relacionada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Filhas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é necessário?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Exemplos: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/products/:id_product/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views”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/products/:id_product/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photos”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/products/:id_product/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description”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criar “rotas filhas” para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manter nosso código bem organizado, com rotas aninhadas (nested routes)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Filhas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Como criar?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39600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 isso, podemos usar uma propriedade chamada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children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ao criar nosso array de rotas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607525" y="1520925"/>
            <a:ext cx="113466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const routes = [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{	path: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‘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/products/:id’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component: productComponent,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children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[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		{ </a:t>
            </a:r>
            <a:r>
              <a:rPr i="1"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path: ‘photos’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component: photosComponent 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 -&gt; Isso corresponde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/products/:id/photos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]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Criando Rotas Filhas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Exemplo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