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053fc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053fc7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208c1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7208c1a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7208c1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7208c1a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</a:t>
            </a: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Rotas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Algumas rotas são muito acessadas, o que faz com que as chamemos várias vezes no código. Além disso, algumas delas podem ser bem extensas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necessário?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Por isso, pode ser interessante dar um nome, ou identificador, para elas, com o objetivo de deixar o código organizado e simples de entender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dar um nome para uma rota usando a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ao criar nosso array de rotas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no HTML, podemos informar seu nome para o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&lt;router-link&gt;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usando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Contudo, iremos informar um objeto para ela, não apenas uma string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209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‘/products/:id’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productComponent,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‘product’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to=‘{ name: ‘product’ }’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&gt;Link&lt;/router-link&gt;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podemos informar parâmetros para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 rotas que definirmos um nome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HTML, devemos informar uma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params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além do name. Essa propriedade também será um objeto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520925"/>
            <a:ext cx="11712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‘/products/:id’,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productComponent,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‘productEdit’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to=‘{ name: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‘productEdit’, params: { id: 23 }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&gt;Link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&lt;/router-link&gt;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