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7053f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7053fc7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7053fc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7053fc7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nomes para as Views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Em alguns casos, pode ser que precisemos exibir vários componentes na mesma rota e ao mesmo tempo. Podemos ter um problema para exibir todos eles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nomes para as Views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é necessário?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nos socorrer nessas situações, o Vue nos dá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opção de dar nomes para as views, relacionando-as com os componentes de maneira mais performática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 HTML podemos dar um nome para uma view usando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propriedade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 componente &lt;router-view&gt;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nomes para as Views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Depois, no JS, podemos definir quais componentes específicos a rota irá renderizar usando a propriedade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components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ao criar nosso array de rotas, informando o mesmo identificador criado no HTML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673325"/>
            <a:ext cx="113466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&lt;router-view </a:t>
            </a: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name=‘home’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&gt;Link&lt;/router-view&gt;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&lt;router-view </a:t>
            </a: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name=‘profile’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&gt;Link&lt;/router-view&gt;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&lt;router-view&gt;Link&lt;/router-view&gt; -&gt; Irá corresponder ao component default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routes = [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{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path:</a:t>
            </a: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‘/’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components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{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home: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homeComponent,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profile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profileComponent,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default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errorComponent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]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nomes para as Views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