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33fcd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33fcd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733fcd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e733fcd8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7053f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e7053fc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a Ordem das Rotas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criamos rotas dinâmicas, que esperam parâmetros, podemos cair em uma armadilha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a Ordem das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é importante?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Essa armadilha envolve o Vue confundir uma rota que não tem parâmetros com uma que tem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673325"/>
            <a:ext cx="11346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path: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‘/users/:id’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userComponent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path: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‘/users/change-password’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component: changeComponent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path: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‘/users/login’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component: loginComponent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}]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a Ordem das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07525" y="1673325"/>
            <a:ext cx="11346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path: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‘/users/:id’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-&gt; Essa rota irá impedir que as outras sejam encontradas, pois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estrutura é parecida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userComponent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path: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‘/users/change-password’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component: changeComponent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path: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‘/users/login’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component: loginComponent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}]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a Ordem das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ocorrerá?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importante lembrar: sempre que possível, é melhor que as rotas que possuem parâmetros em sua estrutura fiquem por último no array de rotas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a Ordem das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resolver?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Esse pode ser um dos erros mais comuns quando estamos criando rotas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