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33fcd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33fcd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33fcd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733fcd8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733fcd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733fcd9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 ser que haja rotas que não queremos que os usuários acessem. Ou pode ser que queiramos definir mais de uma URL para acessar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página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são necessários?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o Vue nos oferece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de realizar um redirect ou alias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criar um redirect, podemos usar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nosso array de rotas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propriedade deve vir após o path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th: ‘/admin’,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redirect: ‘/home’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-&gt; Ao acessar /admin, seremos redirecionados para a home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‘/admin’,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redirect: { name: ‘homepage’ }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Podemos usar como redirect uma rota com nome também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673325"/>
            <a:ext cx="11346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usá-lo para definir duas possíveis rotas para o mesmo componente. Criamos primeiro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rota que terá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rota principal, mas também criamos uma rota alternativa (apelido) para ela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Alias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806925"/>
            <a:ext cx="11346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podemos usar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alias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em nosso array de rotas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 ‘/admin’,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alias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 ‘/administration’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-&gt; Se alguém acessar /administration, verá o componente de /admin e não verá erros na tela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adminComponent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Redirect e Alias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