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33fcd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33fcd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Página 404(Not Found)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usuário pode cometer erros de digitação ao acessar nosso sistema e tentar entrar em uma rota inexistente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Página 404(Not Found)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importante?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invés de receber uma mensagem padrão do navegador, podemos tratar esse problema criando uma rota para este caso, visando dar um melhor feedback visual para o usuário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Router possui um coringa para identificarmos qualquer rota. Esse coringa é o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*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(asterisco)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Página 404(Not Found)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muito comum usá-lo para criar a rota da página 404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th: ‘/admin’,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component: AdminComponent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path: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‘/products’,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component: ProductsComponent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path: ‘*’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-&gt;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Como o asterisco consegue identificar qualquer rota, é importante que esse path seja o último de todos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component: 404Component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}]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Página 404(Not Found)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