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053f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053f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76307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76307c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733fcd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733fcd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76307c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e76307cf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76307c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e76307cf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76307c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e76307cf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76307c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e76307cf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 recurso oferecido pelo Vue para monitorarmos as rotas de nossa aplicação, dando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nós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opção de realizarmos algum tipo de verificação antes ou depois de renderizá-las no navegador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São como guardas que protegem nossas rotas. Um conceito muito similar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um middleware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Vue Router nos oferece três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métodos globais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principais para controlarmos o acesso de cada rota da aplicação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Global Guards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2813100"/>
            <a:ext cx="11346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beforeEach()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chamado antes de a rota ser acessada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beforeResolve()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Similar ao beforeEach(). Contudo, ele é chamado assim que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navegação é confirmada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afterEach()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chamado assim que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navegação é finalizada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97800"/>
            <a:ext cx="113466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Cada método que trabalha como um guarda recebe três parâmetros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Parâmetros dos métodos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2813100"/>
            <a:ext cx="11346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to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Rota para onde a navegação irá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from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Rota de onde a navegação está vindo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next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Função que pode ser usada para cancelar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navegação,  realizar um redirecionamento ou exibir um erro 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(Obs.: O método afterEach() não tem acesso 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esse recurso)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1448100"/>
            <a:ext cx="113466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router = </a:t>
            </a: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VueRouter({  });</a:t>
            </a:r>
            <a:endParaRPr i="1" sz="2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router.</a:t>
            </a: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beforeEach((to, from, next)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=&gt; {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if (!user.isLogged()) {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next(‘/login’);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next();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router.</a:t>
            </a: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beforeResolve((to, from, next)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=&gt; {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console.log(‘Navegação confirmada’);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router.</a:t>
            </a: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afterEach((to, from) 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=&gt; {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console.log(‘Navegação concluída ok’);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07525" y="1597800"/>
            <a:ext cx="113466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Vue Router nos oferece também um método para criar guardas por rotas, de maneira individual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Local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Guards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7525" y="2813100"/>
            <a:ext cx="11346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beforeEnter()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chamado antes de a rota ser acessada. Tem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mesma função do beforeEach(), mas é usado para aplicar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monitoração em apenas uma rota. Ele recebe os mesmos parâmetros dos guardas globais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607525" y="1448100"/>
            <a:ext cx="113466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router 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 new VueRouter({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routes: [{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path: ‘/profile’,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beforeEnter: (to, from, next)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=&gt;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if (!user.isLogged())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next(‘/login’);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next();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}]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607525" y="1597800"/>
            <a:ext cx="113466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criar guardas de navegação até mesmo para os componentes. Para isso, temos à nossa disposição três métodos que podemos usar quando criamos um componente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Components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Guards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07525" y="3210900"/>
            <a:ext cx="11346600" cy="30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beforeRouteEnter()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chamado antes de a rota renderizar o componente na aplicação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beforeRouteUpdate()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chamado antes de a rota mudar. Usado principalmente quando o componente continua sendo utilizado mesmo que a rota seja alterada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beforeRouteLeave()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chamado antes de acessar uma nova rota, que não renderizará o componente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607525" y="1448100"/>
            <a:ext cx="113466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const userComponent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=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template: ‘&lt;div&gt;User&lt;/div&gt;’,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beforeRouteEnter: (to, from, next)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// O que fazer antes de o componente ser renderizado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beforeRouteUpdate: (to, from, next)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// O que fazer antes de a rota deste componente ser alterada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},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beforeRouteLeave: (to, from, next)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// O que fazer antes de acessar uma nova rota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Navigation Guards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