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33fcd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33fcd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76157a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76157ac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6157a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76157ac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entre as rotas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há uma mudança entre rotas, pode ser interessante adicionar algum tipo de transição para que ela fique mais agradável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entre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interessante?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fazer isso juntando os conceitos dos componentes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name=“fade”&gt;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&lt;router-view&gt;&lt;/router-view&gt;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entre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919700"/>
            <a:ext cx="113466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não quisermos que todas as rotas tenham uma transição, podemos adicioná-la apenas nas rotas que desejarmos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entre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5" y="432304"/>
            <a:ext cx="10353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em rotas específicas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Fazemos isso por adicionar o componente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nos componentes que essa rota específica irá renderizar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const productComponent = {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template: `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&lt;transition name=“slide”&gt;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&lt;div&gt;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			&lt;h1&gt;Produto&lt;/h1&gt;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	&lt;/div&gt;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&lt;transition&gt;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`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entre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