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c9242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6c9242a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Desafio - Login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2018362"/>
            <a:ext cx="10353900" cy="40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Estilização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Animações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Eventos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Desafio - Login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5" y="432299"/>
            <a:ext cx="103539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Conceitos que serão exercitados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Objetivo: Criar uma tela de Login com Vue.js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Tarefas: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1 - Adicionar o Vue.js no projeto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Fazer transição entre o formulário de login e de cadastro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O formulário não deve atualizar a página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Desafio - Login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Objetivo e Tarefas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