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 Mono Medium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bold.fntdata"/><Relationship Id="rId16" Type="http://schemas.openxmlformats.org/officeDocument/2006/relationships/font" Target="fonts/RobotoMono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b14e262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6b14e2622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b5188f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6b5188fab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b5188fa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6b5188fab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6b5188f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76b5188fab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6b5188f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76b5188fab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6b5188fa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76b5188fab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6b5188fa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76b5188fab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Componentes - Visão Geral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Partes d</a:t>
            </a: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o</a:t>
            </a: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 código de nossa aplicação que ficam isolados, separados, são independentes</a:t>
            </a:r>
            <a:endParaRPr i="1" sz="4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 um Componente?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Componentes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349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Esses elementos isolados possuem um JavaScript, HTML e CSS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próprios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 um Componente?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6325" y="1600491"/>
            <a:ext cx="6002948" cy="449996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607525" y="1597800"/>
            <a:ext cx="5198700" cy="45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Um carro é feito de peças isoladas (pneu, porta, vidro, banco, maçaneta). Podemos dizer que cada uma dessas peças é um componente</a:t>
            </a:r>
            <a:endParaRPr i="1" sz="4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Reutilizar código. Criamos apenas uma vez e usamos quantas vezes quisermos</a:t>
            </a:r>
            <a:endParaRPr i="1" sz="4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 um Componente?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Vantagens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4349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Código fica mais genérico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Descentraliza o código, fica mais organizado, abstrato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607525" y="2198750"/>
            <a:ext cx="11346600" cy="1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latin typeface="Roboto Light"/>
                <a:ea typeface="Roboto Light"/>
                <a:cs typeface="Roboto Light"/>
                <a:sym typeface="Roboto Light"/>
              </a:rPr>
              <a:t>Propriedade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data</a:t>
            </a:r>
            <a:r>
              <a:rPr lang="pt-BR" sz="3500">
                <a:latin typeface="Roboto Light"/>
                <a:ea typeface="Roboto Light"/>
                <a:cs typeface="Roboto Light"/>
                <a:sym typeface="Roboto Light"/>
              </a:rPr>
              <a:t> é uma função e deve retornar um objeto</a:t>
            </a:r>
            <a:endParaRPr i="1" sz="3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 um Componente?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729675" y="584705"/>
            <a:ext cx="103539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Diferenças para 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instância Vue principal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07525" y="4349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data() {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return {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name: ‘Vue Components’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07525" y="1597800"/>
            <a:ext cx="113466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1 - Componente Global</a:t>
            </a:r>
            <a:endParaRPr i="1" sz="4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 um Componente?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Maneiras de criar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07525" y="38924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3 - Componentes através do vue-cli (Single File Components)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07525" y="2817000"/>
            <a:ext cx="113466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 - Componente Local</a:t>
            </a:r>
            <a:endParaRPr i="1" sz="4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607525" y="1518175"/>
            <a:ext cx="11346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latin typeface="Roboto Light"/>
                <a:ea typeface="Roboto Light"/>
                <a:cs typeface="Roboto Light"/>
                <a:sym typeface="Roboto Light"/>
              </a:rPr>
              <a:t>Vue.component(‘component’, {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latin typeface="Roboto Light"/>
                <a:ea typeface="Roboto Light"/>
                <a:cs typeface="Roboto Light"/>
                <a:sym typeface="Roboto Light"/>
              </a:rPr>
              <a:t>	template: `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latin typeface="Roboto Light"/>
                <a:ea typeface="Roboto Light"/>
                <a:cs typeface="Roboto Light"/>
                <a:sym typeface="Roboto Light"/>
              </a:rPr>
              <a:t>&lt;div&gt;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latin typeface="Roboto Light"/>
                <a:ea typeface="Roboto Light"/>
                <a:cs typeface="Roboto Light"/>
                <a:sym typeface="Roboto Light"/>
              </a:rPr>
              <a:t>&lt;h1&gt;Hello World&lt;/h1&gt;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latin typeface="Roboto Light"/>
                <a:ea typeface="Roboto Light"/>
                <a:cs typeface="Roboto Light"/>
                <a:sym typeface="Roboto Light"/>
              </a:rPr>
              <a:t>&lt;p&gt;Lorem Ipsum&lt;/p&gt;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latin typeface="Roboto Light"/>
                <a:ea typeface="Roboto Light"/>
                <a:cs typeface="Roboto Light"/>
                <a:sym typeface="Roboto Light"/>
              </a:rPr>
              <a:t>&lt;/div&gt;`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latin typeface="Roboto Light"/>
                <a:ea typeface="Roboto Light"/>
                <a:cs typeface="Roboto Light"/>
                <a:sym typeface="Roboto Light"/>
              </a:rPr>
              <a:t>Obs.: É necessário ter apenas um elemento raiz (root). O melhor é iniciar declarando em uma &lt;div&gt;</a:t>
            </a:r>
            <a:endParaRPr i="1" sz="3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 um Componente?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Componente Global</a:t>
            </a:r>
            <a:endParaRPr sz="4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607525" y="1674000"/>
            <a:ext cx="11346600" cy="45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latin typeface="Roboto Light"/>
                <a:ea typeface="Roboto Light"/>
                <a:cs typeface="Roboto Light"/>
                <a:sym typeface="Roboto Light"/>
              </a:rPr>
              <a:t>let component = {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latin typeface="Roboto Light"/>
                <a:ea typeface="Roboto Light"/>
                <a:cs typeface="Roboto Light"/>
                <a:sym typeface="Roboto Light"/>
              </a:rPr>
              <a:t>	template: `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&lt;div&gt;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&lt;h1&gt;Hello World&lt;/h1&gt;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&lt;p&gt;Lorem Ipsum&lt;/p&gt;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&lt;/div&gt;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latin typeface="Roboto Light"/>
                <a:ea typeface="Roboto Light"/>
                <a:cs typeface="Roboto Light"/>
                <a:sym typeface="Roboto Light"/>
              </a:rPr>
              <a:t>`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latin typeface="Roboto Light"/>
                <a:ea typeface="Roboto Light"/>
                <a:cs typeface="Roboto Light"/>
                <a:sym typeface="Roboto Light"/>
              </a:rPr>
              <a:t>new Vue({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latin typeface="Roboto Light"/>
                <a:ea typeface="Roboto Light"/>
                <a:cs typeface="Roboto Light"/>
                <a:sym typeface="Roboto Light"/>
              </a:rPr>
              <a:t>	components: {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latin typeface="Roboto Light"/>
                <a:ea typeface="Roboto Light"/>
                <a:cs typeface="Roboto Light"/>
                <a:sym typeface="Roboto Light"/>
              </a:rPr>
              <a:t>component1: component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 um Componente?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Componente Local</a:t>
            </a:r>
            <a:endParaRPr sz="4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607525" y="1597800"/>
            <a:ext cx="11346600" cy="46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&lt;template&gt;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&lt;div&gt;Este é meu componente&lt;/div&gt;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&lt;/template&gt;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&lt;script&gt;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export default {}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&lt;/script&gt;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&lt;style&gt;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&lt;/style&gt;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 um Componente?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Componente com vue-cli</a:t>
            </a:r>
            <a:endParaRPr sz="4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