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Roboto Mono Medium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.fntdata"/><Relationship Id="rId14" Type="http://schemas.openxmlformats.org/officeDocument/2006/relationships/font" Target="fonts/RobotoMonoMedium-regular.fntdata"/><Relationship Id="rId17" Type="http://schemas.openxmlformats.org/officeDocument/2006/relationships/font" Target="fonts/RobotoMonoMedium-boldItalic.fntdata"/><Relationship Id="rId16" Type="http://schemas.openxmlformats.org/officeDocument/2006/relationships/font" Target="fonts/RobotoMonoMedium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Ligh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e561f1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6e561f1f7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561f1f7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6e561f1f7d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e561f1f7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6e561f1f7d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e561f1f7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6e561f1f7d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Componentes Dinâmicos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607525" y="1597800"/>
            <a:ext cx="113466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Uma maneira de navegar entre componentes sem precisar mudar de rota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Componentes Dinâmicos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são?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607525" y="38162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Esse recurso nos permite criar mais de um componente na mesma página, mas os dois não serão exibidos juntos, mas um por vez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607525" y="1520926"/>
            <a:ext cx="1134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necessário usar 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tag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&lt;component&gt;</a:t>
            </a:r>
            <a:endParaRPr i="1" sz="4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Componentes Dinâmicos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607525" y="2536725"/>
            <a:ext cx="113466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Essa tag possui 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propriedade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is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que deve ser tratada com 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informando nela o nome do componente que será exibido no momento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607525" y="1400675"/>
            <a:ext cx="11346600" cy="25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&lt;template&gt;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&lt;component 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v-bind:is=“meu_componente”&gt;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&lt;/component&gt;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&lt;/template&gt;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Componentes Dinâmicos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685800" y="4658825"/>
            <a:ext cx="115062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Mudando o valor da prop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is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um novo componente será renderizado na página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607525" y="1368525"/>
            <a:ext cx="113466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Quando mudamos de um componente para outro dinamicamente, ele é reconstruído, o que faz com que ele perca seu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 dados (estado original)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Componentes Dinâmicos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keep-alive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607525" y="3926325"/>
            <a:ext cx="11346600" cy="21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garantir que isso não ocorrerá, podemos usar o componente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&lt;keep-alive&gt;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/>
        </p:nvSpPr>
        <p:spPr>
          <a:xfrm>
            <a:off x="607525" y="1324475"/>
            <a:ext cx="113466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&lt;keep-alive&gt;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&lt;template&gt;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&lt;component 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v-bind:is=“meu_componente”&gt;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&lt;/component&gt;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&lt;/template&gt;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&lt;/keep-alive&gt;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Componentes Dinâmicos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