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5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8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561f1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e561f1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561f1f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e561f1f7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561f1f7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e561f1f7d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561f1f7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e561f1f7d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561f1f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6e561f1f7d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Mix -&gt; “Misturar”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Maneira de compartilhar códigos úteis entre vários componentes (atributos, funções ou alguma lógica de programação)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reaproveitar o código 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dar manutenção mais facilmente. Ex.: se usamos uma mesma função em dois componentes, podemos criá-la em apenas um local e distribuí-la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607525" y="1520926"/>
            <a:ext cx="1134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criar um mixin de duas maneiras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07525" y="2536725"/>
            <a:ext cx="11346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Global -&gt; Todos os componentes terão acesso a ele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Local -&gt; Apenas os componentes que o incluírem serão afetados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07525" y="1400675"/>
            <a:ext cx="11346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Vue.mixin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methods: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eventoCompartilhado: function(){}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 Global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85800" y="4201626"/>
            <a:ext cx="115062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  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el: ‘#app’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Ele possuirá o método do mixin à sua disposição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607525" y="1400675"/>
            <a:ext cx="113466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mixinLocal =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methods: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eventoCompartilhado: function(){}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 Local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685800" y="4201626"/>
            <a:ext cx="115062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  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el: ‘#app’,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mixins: [mixinLocal]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607525" y="1520924"/>
            <a:ext cx="113466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 ocorrer de criarmos um método ou propriedade no Mixin e no componente com o mesmo nome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há um conflito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07525" y="3926325"/>
            <a:ext cx="113466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Nesse caso, o componente ou instância Vue sempre terá prioridade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607525" y="1324475"/>
            <a:ext cx="113466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mixinLocal =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data()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return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name: ‘Pepsi’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Mixins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609600" y="3744426"/>
            <a:ext cx="115062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  ({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el: ‘#app’,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name: ‘Coca-Cola’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mixins: [mixinLocal]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Será impresso “Coca-Cola” se chamarmos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name no HTML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