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oboto Mono Medium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RobotoMonoMedium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onoMedium-bold.fntdata"/><Relationship Id="rId18" Type="http://schemas.openxmlformats.org/officeDocument/2006/relationships/font" Target="fonts/RobotoMon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6b6fe763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76b6fe7636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6b6fe763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76b6fe7636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fced84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fced847a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fced847a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fced847aa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fced847a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6fced847aa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6b5188f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76b5188fa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6b6fe76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76b6fe763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6b6fe76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76b6fe763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6b6fe763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76b6fe763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vue-cli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531325" y="2819400"/>
            <a:ext cx="11346600" cy="3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latin typeface="Roboto Light"/>
                <a:ea typeface="Roboto Light"/>
                <a:cs typeface="Roboto Light"/>
                <a:sym typeface="Roboto Light"/>
              </a:rPr>
              <a:t>Primeiro componente da aplicação. É o que é chamado por padrão.</a:t>
            </a:r>
            <a:endParaRPr sz="5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vue-cli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Estrutura de pastas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518225" y="1448100"/>
            <a:ext cx="951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\src\App.vue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531325" y="2819400"/>
            <a:ext cx="11346600" cy="3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latin typeface="Roboto Light"/>
                <a:ea typeface="Roboto Light"/>
                <a:cs typeface="Roboto Light"/>
                <a:sym typeface="Roboto Light"/>
              </a:rPr>
              <a:t>Arquivo JS que cria </a:t>
            </a:r>
            <a:r>
              <a:rPr lang="pt-BR" sz="5000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5000">
                <a:latin typeface="Roboto Light"/>
                <a:ea typeface="Roboto Light"/>
                <a:cs typeface="Roboto Light"/>
                <a:sym typeface="Roboto Light"/>
              </a:rPr>
              <a:t> instância Vue, chama o primeiro componente e monta nossa aplicação</a:t>
            </a:r>
            <a:endParaRPr sz="5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vue-cli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Estrutura de pastas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518225" y="1448100"/>
            <a:ext cx="951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\src\main.js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Sistema para desenvolvimento de aplicações em Vue.js</a:t>
            </a:r>
            <a:endParaRPr i="1" sz="4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vue-cli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é?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3496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Ferramenta que nos ajuda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criar um projeto Vue.js em poucos minutos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520925"/>
            <a:ext cx="11346600" cy="1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baixar o vue-cli de duas maneiras principais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vue-cli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Instalação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2765325"/>
            <a:ext cx="113466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npm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yarn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vue-cli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npm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7525" y="2057400"/>
            <a:ext cx="11747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5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npm install -g @vue/cli</a:t>
            </a:r>
            <a:endParaRPr sz="5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vue-cli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yarn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07525" y="2057400"/>
            <a:ext cx="11747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5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yarn global add @vue/cli</a:t>
            </a:r>
            <a:endParaRPr i="1" sz="5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607525" y="1448100"/>
            <a:ext cx="11346600" cy="51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\public</a:t>
            </a:r>
            <a:endParaRPr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\src</a:t>
            </a:r>
            <a:endParaRPr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assets</a:t>
            </a:r>
            <a:endParaRPr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components</a:t>
            </a:r>
            <a:endParaRPr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App.vue</a:t>
            </a:r>
            <a:endParaRPr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main.js</a:t>
            </a:r>
            <a:endParaRPr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vue-cli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Estrutura de pastas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/>
        </p:nvSpPr>
        <p:spPr>
          <a:xfrm>
            <a:off x="531325" y="2819400"/>
            <a:ext cx="11346600" cy="3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5000">
                <a:latin typeface="Roboto Light"/>
                <a:ea typeface="Roboto Light"/>
                <a:cs typeface="Roboto Light"/>
                <a:sym typeface="Roboto Light"/>
              </a:rPr>
              <a:t>Pasta que contém o arquivo index.html que o navegador irá interpretar</a:t>
            </a:r>
            <a:endParaRPr sz="5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vue-cli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Estrutura de pastas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518225" y="1448100"/>
            <a:ext cx="951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\public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/>
        </p:nvSpPr>
        <p:spPr>
          <a:xfrm>
            <a:off x="531325" y="2819400"/>
            <a:ext cx="11346600" cy="3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latin typeface="Roboto Light"/>
                <a:ea typeface="Roboto Light"/>
                <a:cs typeface="Roboto Light"/>
                <a:sym typeface="Roboto Light"/>
              </a:rPr>
              <a:t>Pasta que contém os arquivos de estilo e bibliotecas de terceiros (CSS, Imagens, etc.)</a:t>
            </a:r>
            <a:endParaRPr sz="5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vue-cli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Estrutura de pastas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518225" y="1448100"/>
            <a:ext cx="951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\src\assets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/>
        </p:nvSpPr>
        <p:spPr>
          <a:xfrm>
            <a:off x="531325" y="2819400"/>
            <a:ext cx="11346600" cy="3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latin typeface="Roboto Light"/>
                <a:ea typeface="Roboto Light"/>
                <a:cs typeface="Roboto Light"/>
                <a:sym typeface="Roboto Light"/>
              </a:rPr>
              <a:t>Pasta que contém os componentes que iremos usar em nosso projeto</a:t>
            </a:r>
            <a:endParaRPr sz="5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vue-cli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Estrutura de pastas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518225" y="1448100"/>
            <a:ext cx="951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\src\components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