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Medium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Ligh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e561f1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6e561f1f7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4b383f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6f4b383ff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e561f1f7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6e561f1f7d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Async Components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Um recurso que nos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permite carregar nossos componentes conforme o usuário vai navegando pela página, ao invés de carregar tudo de uma vez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Async Components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envolve?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607525" y="41210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Isso ajuda muito na performance de nosso site, melhorando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experiência do usuário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607525" y="1520925"/>
            <a:ext cx="113466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isso, o Vue.js usa a técnica do “Lazy Loading” (Carregamento preguiçoso, lento)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Async Components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funciona?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607525" y="2966575"/>
            <a:ext cx="113466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Esse conceito explica que não devemos carregar todos os arquivos logo na inicialização da página, mas apenas o necessário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607525" y="1520925"/>
            <a:ext cx="113466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Ao realizar 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requisição de algum componente, não informamos seu import logo no início do arquivo</a:t>
            </a:r>
            <a:endParaRPr i="1" sz="4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Async Components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607525" y="3505200"/>
            <a:ext cx="11346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Ao invés disso, nós o chamamos por meio de uma função </a:t>
            </a:r>
            <a:r>
              <a:rPr i="1" lang="pt-BR" sz="4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import()</a:t>
            </a:r>
            <a:r>
              <a:rPr lang="pt-BR" sz="4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dentro da instância Vue</a:t>
            </a:r>
            <a:endParaRPr sz="4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Async Components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685800" y="1692674"/>
            <a:ext cx="11506200" cy="4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let app = new Vue  ({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el: ‘#app’,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components: {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component1,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component2: () =&gt; import(‘./component’)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}) -&gt; Com esse código, o component2 não será carregado na página até o momento que o usuário o requisitar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