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568c61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e568c61d1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568c6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568c61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568c61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568c61d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568c61d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568c61d1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568c61d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568c61d1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568c61d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e568c61d1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568c61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e568c61d1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568c61d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e568c61d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607525" y="3905400"/>
            <a:ext cx="113466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Componente 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v-model=“identificador””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07525" y="1850980"/>
            <a:ext cx="115845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Componente B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type=“text”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v-on:keyup=“$emit(‘input’, $event.target.valu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e)” v-bind:value=“value”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&gt;&lt;/input&gt;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informar dados para um componente filho, devemos usar as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props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Pai para Filho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informá-las como atributos HTML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241875"/>
            <a:ext cx="1134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:backgroundColor=“color”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62000" y="2362200"/>
            <a:ext cx="121920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componentA = 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data() {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return {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color: ‘Azul’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components: {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componentB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passar informações para um componente pai, devemos usar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emissão de eventos (muitas vezes personalizados)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Filho 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para 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Pai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fazer isso com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$emit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3905400"/>
            <a:ext cx="113466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Componente 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v-on:evento=“metodo”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1850963"/>
            <a:ext cx="11584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Componente B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v-on:click=“$emit(‘evento’)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”&gt;&lt;/button&gt;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Além de informar que um evento aconteceu, podemos passar dados junto com ele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Filho para Pai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isso nós usamos o segundo parâmetro da função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$emit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07525" y="3905400"/>
            <a:ext cx="113466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Componente 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v-on:evento=“metodo($event)”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07525" y="1850963"/>
            <a:ext cx="11584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Componente B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type=“text”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v-on:keyup=“$emit(‘evento’, ‘valor’)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”&gt;&lt;/input&gt;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usar essa diretiva para realizar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comunicação entre componentes quando for um &lt;input&gt;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necessário duas adaptações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Nosso componente deve esperar uma prop chamada “value”. Além disso, ela deve ser informada para o atributo value da tag &lt;input&gt;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Comunicação entre componentes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Nossa função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$emit()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deve emitir um evento chamado “input”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