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b14e26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6b14e262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4766e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4766e9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4766e9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e4766e9c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4766e9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e4766e9cd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4766e9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e4766e9c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4766e9c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e4766e9c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4766e9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6e4766e9cd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445400"/>
            <a:ext cx="11346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Maneira de informar dados para um componente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são?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8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informá-los para o componente assim como um atributo do HTML (kebab-case)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07525" y="2740800"/>
            <a:ext cx="11346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Criamos as props na instância Vue (camelCase)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07525" y="1448100"/>
            <a:ext cx="11346600" cy="51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name=“Hcode” age=“25”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&gt;&lt;/component&gt;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export default {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props: [‘name’, ‘age’]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 Básico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445400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possível validar os dados que iremos informar nas props (tipo de dado, se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 é obrigatória, etc.)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Validação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7525" y="3968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é necessário aprimorar um pouco mais a propriedade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props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07525" y="2410400"/>
            <a:ext cx="113466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export default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props: {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personName: String,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Usamos padrão camelCase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age: {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type: String,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required: true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Se possível, sempre use esse padrão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33400" y="1143000"/>
            <a:ext cx="1165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person-name=“Evan” :age=“idade”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&gt;&lt;/component&gt; -&gt;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Usamos padrão kebab-case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07525" y="1307025"/>
            <a:ext cx="11346600" cy="50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type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Tipo de dado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required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Define se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prop é ou não obrigatória (true ou false)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default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Define um valor padrão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validator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Uma função personalizada para validação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Possíveis Validações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607525" y="1826400"/>
            <a:ext cx="436590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String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Number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Boolean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Array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729675" y="432303"/>
            <a:ext cx="103539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Possíveis validações de tipo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7772400" y="2514600"/>
            <a:ext cx="382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Object</a:t>
            </a:r>
            <a:endParaRPr sz="4500">
              <a:solidFill>
                <a:srgbClr val="30445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Date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Function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Symbol</a:t>
            </a:r>
            <a:endParaRPr sz="4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607525" y="1445400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Em muitos casos, é necessário informar as props junto com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diretiva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v-bind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07525" y="3968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Fazemos isso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quando precisamos informar uma propriedade da instância Vue ou uma expressão JavaScript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Props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Exemplos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33400" y="1295400"/>
            <a:ext cx="116586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:list=“[1, 2, 3]”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&gt;&lt;/component&gt;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533400" y="1981200"/>
            <a:ext cx="116586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:color=“variavel”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&gt;&lt;/component&gt;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533400" y="2819400"/>
            <a:ext cx="116586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:isLogged=“false”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&gt;&lt;/component&gt;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533400" y="3657600"/>
            <a:ext cx="11658600" cy="2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&lt;component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:person=“{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name: ‘Evan You’,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	age: 25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}”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&gt;&lt;/component&gt;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