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 Mono Medium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.fntdata"/><Relationship Id="rId10" Type="http://schemas.openxmlformats.org/officeDocument/2006/relationships/slide" Target="slides/slide5.xml"/><Relationship Id="rId21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24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53ff717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6e53ff7175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53ff7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53ff717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53ff71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53ff717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53ff717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e53ff7175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53ff717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e53ff7175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53ff717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e53ff7175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53ff717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e53ff7175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53ff717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e53ff7175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Slots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607525" y="1400675"/>
            <a:ext cx="113466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&lt;component-b&gt;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&lt;template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#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&gt;&lt;h1&gt;Hello World&lt;/h1&gt;&lt;/template&gt;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&lt;p&gt;Lorem Ipsum&lt;/p&gt;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&lt;/component-b&gt;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Slots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685800" y="3629753"/>
            <a:ext cx="115062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componentB = 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template: ‘&lt;div&gt;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&lt;slot name=“section”&gt;&lt;/slot&gt;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&lt;slot&gt;&lt;/slot&gt;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&lt;/div&gt;’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Maneira de informar um conteúdo para nossos componentes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Slots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936300"/>
            <a:ext cx="11346600" cy="24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“slots” significa “aberturas”. Assim, nós deixamos “brechas” ou “aberturas” para inserir um texto ou HTML no componente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Nós informamos o conteúdo para o componente entre as tags de abertura e fechamento dele, assim como em HTML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Slots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936300"/>
            <a:ext cx="11346600" cy="24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Esperamos esse conteúdo no componente usando o componente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&lt;slot&gt;&lt;/slot&gt;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553075"/>
            <a:ext cx="11346600" cy="2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&lt;component-b&gt;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&lt;h2&gt;I Love Vue.js&lt;/h2&gt;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&lt;img src=“hcode.png”&gt;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&lt;/component-b&gt;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Slots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85800" y="4306750"/>
            <a:ext cx="12192000" cy="1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componentB =  {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template: ‘&lt;div&gt;&lt;slot&gt;&lt;/slot&gt;&lt;/div&gt;’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 desejarmos, podemos fornecer um conteúdo “padrão” ou “alternativo” (Fallback Content) para nosso slot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Slots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Valor Alternativo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07525" y="3936300"/>
            <a:ext cx="11346600" cy="24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isso, basta informar algum conteúdo entre as tags de abertura e fechamento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&lt;slot&gt;&lt;/slot&gt;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07525" y="1553075"/>
            <a:ext cx="113466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&lt;component-b&gt;&lt;/component-b&gt;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Slots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85800" y="4001950"/>
            <a:ext cx="11506200" cy="1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componentB =  {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template: ‘&lt;div&gt;&lt;slot&gt;Conteúdo Alternativo&lt;/slot&gt;&lt;/div&gt;’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 haver situações em que precisaremos de mais de um slot no mesmo componente. P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odemos diferenciá-los por dar nomes a eles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Slots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Mais de um Slot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07525" y="3936300"/>
            <a:ext cx="11346600" cy="24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Usamos o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atributo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tag &lt;slot&gt;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Usamos a diretiva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v-slot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 HTML ao informar o conteúdo para o componente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607525" y="1400675"/>
            <a:ext cx="113466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&lt;component-b&gt;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&lt;template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v-slot:section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&gt;&lt;h1&gt;Hello World&lt;/h1&gt;&lt;/template&gt;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&lt;p&gt;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Lorem Ipsum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&lt;/p&gt;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&lt;/component-b&gt;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Slots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85800" y="3629753"/>
            <a:ext cx="115062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componentB = 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template: ‘&lt;div&gt;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&lt;slot name=“section”&gt;&lt;/slot&gt;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&lt;slot&gt;&lt;/slot&gt;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&lt;/div&gt;’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Também é possível usar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#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para abreviar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v-slot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Slots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Mais de um Slot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