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regular.fntdata"/><Relationship Id="rId11" Type="http://schemas.openxmlformats.org/officeDocument/2006/relationships/slide" Target="slides/slide6.xml"/><Relationship Id="rId22" Type="http://schemas.openxmlformats.org/officeDocument/2006/relationships/font" Target="fonts/RobotoLight-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b14e26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76b14e2622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b14e2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76b14e26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fdcd2466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6fdcd24668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fdcd246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6fdcd2466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561f1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6e561f1f7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e6fc1f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6e6fc1fa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e6fc1fa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e6fc1fa8a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282a3cb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7e282a3cb4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6fc1fa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6e6fc1fa8a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s://unpkg.com/vuex" TargetMode="External"/><Relationship Id="rId6" Type="http://schemas.openxmlformats.org/officeDocument/2006/relationships/hyperlink" Target="https://unpkg.com/vue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86900" y="4482313"/>
            <a:ext cx="11218200" cy="1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Vuex</a:t>
            </a:r>
            <a:endParaRPr sz="18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000" y="57105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37" y="2269212"/>
            <a:ext cx="9686726" cy="23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Padrão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criado pela equipe Vue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para manutenção do estado de uma aplicação. É inspirado no Flux e Redux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Vuex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 que é?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Permite que centralizemos os dados de nossa aplicação em um local específico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607525" y="1597800"/>
            <a:ext cx="113466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comunicação entre componentes com passagem de dados em uma aplicação de larga escala pode se tornar bem desafiadora e nosso código pode ficar repetitivo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Vuex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Por que usar?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7525" y="4349625"/>
            <a:ext cx="113466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Ao centralizar 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informação em apenas um local, fica mais fácil de acessarmos os dados, não importa o componente que estivermos</a:t>
            </a:r>
            <a:endParaRPr sz="3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Vuex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Diagrama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06275" y="5904250"/>
            <a:ext cx="4389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latin typeface="Roboto Light"/>
                <a:ea typeface="Roboto Light"/>
                <a:cs typeface="Roboto Light"/>
                <a:sym typeface="Roboto Light"/>
              </a:rPr>
              <a:t>Fonte: Documentação Vuex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5850" y="1448100"/>
            <a:ext cx="6182100" cy="45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607525" y="1520925"/>
            <a:ext cx="113466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Podemos adicionar o Vuex à nossa aplicação de três maneiras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Vuex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Instalação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07525" y="2765325"/>
            <a:ext cx="11346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1 - CDN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2 - npm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3 - Yarn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07525" y="1520925"/>
            <a:ext cx="11346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Basta informar o caminho da CDN em uma tag </a:t>
            </a:r>
            <a:r>
              <a:rPr lang="pt-BR" sz="35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&lt;script&gt; </a:t>
            </a:r>
            <a:r>
              <a:rPr lang="pt-BR" sz="3500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após</a:t>
            </a:r>
            <a:r>
              <a:rPr lang="pt-BR" sz="3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 tag &lt;script&gt; que carrega o Vue na página</a:t>
            </a:r>
            <a:endParaRPr i="1" sz="35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Vuex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CDN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07525" y="2765325"/>
            <a:ext cx="117474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&lt;script src="</a:t>
            </a:r>
            <a:r>
              <a:rPr i="1" lang="pt-BR" sz="3000">
                <a:solidFill>
                  <a:srgbClr val="41B883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https://unpkg.com/vuex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"&gt;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&lt;/script&gt; -&gt; Carrega 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última versão do Vuex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&lt;script src="</a:t>
            </a:r>
            <a:r>
              <a:rPr i="1" lang="pt-BR" sz="3000">
                <a:solidFill>
                  <a:srgbClr val="41B883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6"/>
              </a:rPr>
              <a:t>https://unpkg.com/vuex</a:t>
            </a:r>
            <a:r>
              <a:rPr i="1" lang="pt-BR" sz="3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@2.0.0</a:t>
            </a: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"&gt;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&lt;/script&gt; -&gt; Carrega uma versão específica do Vuex</a:t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/>
        </p:nvSpPr>
        <p:spPr>
          <a:xfrm>
            <a:off x="607525" y="1825726"/>
            <a:ext cx="1134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Basta executar o comando para instalar esse pacote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Vuex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npm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07525" y="2966575"/>
            <a:ext cx="11747400" cy="3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npm install 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vuex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-&gt; Instala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última versão do Vuex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npm install vuex@2.0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Instala uma versão específica do Vuex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607525" y="1825726"/>
            <a:ext cx="11346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Basta executar o comando para adicionar esse pacote ao projeto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Vuex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Yarn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07525" y="2966575"/>
            <a:ext cx="11747400" cy="3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yarn add</a:t>
            </a: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 vuex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Adiciona a última versão do Vuex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yarn add vuex@2.0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-&gt;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uma versão específica do Vuex</a:t>
            </a:r>
            <a:endParaRPr sz="4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607525" y="1448100"/>
            <a:ext cx="11346600" cy="19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Após isso, é necessário 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adicionar</a:t>
            </a:r>
            <a:r>
              <a:rPr lang="pt-BR" sz="4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 Vuex ao nosso código. Fazemos isso em nosso arquivo JS principal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9837" y="6252852"/>
            <a:ext cx="1544211" cy="36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Vuex - Visão Geral</a:t>
            </a:r>
            <a:endParaRPr sz="1200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4">
            <a:alphaModFix/>
          </a:blip>
          <a:srcRect b="3340" l="0" r="0" t="3349"/>
          <a:stretch/>
        </p:blipFill>
        <p:spPr>
          <a:xfrm>
            <a:off x="156975" y="197063"/>
            <a:ext cx="252100" cy="2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729672" y="432291"/>
            <a:ext cx="1035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41B88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npm / Yarn</a:t>
            </a:r>
            <a:endParaRPr i="0" sz="4800" u="none" cap="none" strike="noStrike">
              <a:solidFill>
                <a:srgbClr val="41B88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607525" y="3733800"/>
            <a:ext cx="11747400" cy="23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import Vuex from 'vuex'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4000">
                <a:solidFill>
                  <a:srgbClr val="41B883"/>
                </a:solidFill>
                <a:latin typeface="Roboto Light"/>
                <a:ea typeface="Roboto Light"/>
                <a:cs typeface="Roboto Light"/>
                <a:sym typeface="Roboto Light"/>
              </a:rPr>
              <a:t>Vue.use(Vuex);</a:t>
            </a:r>
            <a:endParaRPr i="1" sz="4000">
              <a:solidFill>
                <a:srgbClr val="41B88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