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8778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e28778a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28778ae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e28778aea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28778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e28778ae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28778a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e28778aea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28778a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e28778aea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8778a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e28778ae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28778ae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e28778aea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Define como os dados de nossa aplicação estarão armazenados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1972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dizer que é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nossa fonte principal de dados (single source of truth)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para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instância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Vuex.Store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state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que irá conter um objeto com os dados da aplicação</a:t>
            </a:r>
            <a:endParaRPr i="1" sz="4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podemos acessar essa informação através da variável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this.$store.state</a:t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acessar essa informação em nossos componentes de duas maneiras</a:t>
            </a:r>
            <a:endParaRPr i="1" sz="4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acessar?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Maneira direta</a:t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Usando computed properties</a:t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Vuex.Store  ({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name: ‘Sonic’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computed: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gamename()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	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return this.$store.state.name;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gamename }}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ferramenta que nos 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criar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chamada dos states nas computed properties de maneira mais rápida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mapState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 seu auxílio, precisamos apenas informar o nome de uma computed property e ele procurará por uma variável de state com mesmo nome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usar esse “ajudante” precisamos realizar seu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início do arquivo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mapState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Após isso, basta informar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mapState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propriedade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computed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mapState } from ‘vuex’;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name: ‘Mário’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computed: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mapState([‘name’])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name }}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85800" y="11912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mapState } from ‘vuex’;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name: ‘Mário’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computed: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mapState({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gamename: ‘name’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gamename }}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