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8778b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e28778b7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8778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e28778b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28778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e28778a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28778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e28778ae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28778b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e28778b7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8778a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e28778aea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28778a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e28778aea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28778a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e28778ae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85800" y="11912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mapGetters } from ‘vuex’;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company: ‘Hcode Treinamentos’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getters: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getCompany(state)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return state.company;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computed: mapGetters({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companyname: ‘getCompany’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companyname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}}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Métodos que selecionam variáveis específicas do state de nossa aplicação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1972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Nos ajudam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não repetir o mesmo código em mais de um local do projeto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estivermos chamando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mesma variável do state em mais de um local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860925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desejarmos selecionar alguma variável do state de maneira modificada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para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instância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Vuex.Store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getters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que irá conter um objeto com os métodos para seleção dos dados</a:t>
            </a:r>
            <a:endParaRPr i="1" sz="4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podemos acessar essas informações por meio das computed properties</a:t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</a:t>
            </a: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Vuex.Store  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company: ‘Hcode Treinamentos’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getters: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getCompany(state)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return state.company;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computed: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companyname()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	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return this.$store.getters.getCompany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companyname }}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85800" y="12674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salary: ‘1.000’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getters: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getSalary(state) {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return ‘R$’ + state.salary;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1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computed: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salary() {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	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return this.$store.getters.getSalary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1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salary }}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uma ferramenta que nos 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criar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chamada dos getters de maneira mais rápida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mapGetters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 seu auxílio, precisamos apenas informar o nome de um getter e ele irá criar uma computed property com mesmo nome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usar esse “ajudante” precisamos realizar seu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início do arquivo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mapGetters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Após isso, basta informar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função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mapGetters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propriedade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computed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Getters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{ mapGetters } from ‘vuex’;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state: 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company: ‘Hcode Treinamentos’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getters: {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getCompany(state) {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return state.company;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Vue({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computed: mapGetters([‘getCompany’])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Para acessar essa informação no componente, usaríamos </a:t>
            </a: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getCompany }}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