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Roboto Mono Medium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slide" Target="slides/slide6.xml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Medium-regular.fntdata"/><Relationship Id="rId14" Type="http://schemas.openxmlformats.org/officeDocument/2006/relationships/slide" Target="slides/slide9.xml"/><Relationship Id="rId17" Type="http://schemas.openxmlformats.org/officeDocument/2006/relationships/font" Target="fonts/RobotoMonoMedium-italic.fntdata"/><Relationship Id="rId16" Type="http://schemas.openxmlformats.org/officeDocument/2006/relationships/font" Target="fonts/RobotoMonoMedium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RobotoMono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b14e26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6b14e262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e28778a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7e28778ae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e28778ae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7e28778ae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e28778ae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7e28778aea_0_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e28778ae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7e28778aea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e28778ae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7e28778aea_0_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e295552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7e2955522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6b14e262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76b14e2622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Mutations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4454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Responsáveis por realizar as mudanças (“mutações”) dos dados de nosso state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Mutations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são?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3892425"/>
            <a:ext cx="113466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São métodos que podemos usar junto com eventos. Recebem o state como parâmetro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607525" y="1520925"/>
            <a:ext cx="11346600" cy="20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Informamos para </a:t>
            </a:r>
            <a:r>
              <a:rPr lang="pt-BR" sz="4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instância </a:t>
            </a:r>
            <a:r>
              <a:rPr i="1" lang="pt-BR" sz="4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Vuex.Store</a:t>
            </a:r>
            <a:r>
              <a:rPr lang="pt-BR" sz="4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pt-BR" sz="4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opção </a:t>
            </a:r>
            <a:r>
              <a:rPr i="1" lang="pt-BR" sz="4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mutations</a:t>
            </a:r>
            <a:r>
              <a:rPr lang="pt-BR" sz="4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que irá conter um objeto com os métodos para modificação dos dados</a:t>
            </a:r>
            <a:endParaRPr i="1" sz="43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Mutations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usar?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07525" y="3505200"/>
            <a:ext cx="11346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Depois, podemos acionar essas funções com o método </a:t>
            </a:r>
            <a:r>
              <a:rPr i="1" lang="pt-BR" sz="4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this.$store.commit()</a:t>
            </a:r>
            <a:endParaRPr sz="4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Mutations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85800" y="1343675"/>
            <a:ext cx="11506200" cy="49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store = </a:t>
            </a:r>
            <a:r>
              <a:rPr lang="pt-BR"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new Vuex.Store  ({</a:t>
            </a:r>
            <a:endParaRPr sz="2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state: {</a:t>
            </a:r>
            <a:endParaRPr sz="2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name: ‘Marcus Ribeiro’</a:t>
            </a:r>
            <a:endParaRPr sz="2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},</a:t>
            </a:r>
            <a:endParaRPr i="1" sz="22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2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mutations: {</a:t>
            </a:r>
            <a:endParaRPr i="1" sz="22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2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setName(state, newName) {</a:t>
            </a:r>
            <a:endParaRPr i="1" sz="22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2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	state.name = newName;</a:t>
            </a:r>
            <a:endParaRPr i="1" sz="22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2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22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2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22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2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&lt;template&gt;</a:t>
            </a:r>
            <a:endParaRPr sz="2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&lt;input type=“text” </a:t>
            </a:r>
            <a:r>
              <a:rPr i="1" lang="pt-BR" sz="22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@keyup=“this.$store.commit(‘setName’, $event.target.value)”</a:t>
            </a:r>
            <a:r>
              <a:rPr lang="pt-BR"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</a:t>
            </a:r>
            <a:endParaRPr sz="2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&lt;/template&gt; -&gt; Poderíamos criar um método que fizesse </a:t>
            </a:r>
            <a:r>
              <a:rPr lang="pt-BR"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mesma coisa</a:t>
            </a:r>
            <a:endParaRPr sz="2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607525" y="1520925"/>
            <a:ext cx="11346600" cy="20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É uma ferramenta que nos ajuda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criar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chamada dos mutations de maneira mais rápida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Mutations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mapMutations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07525" y="3505200"/>
            <a:ext cx="11346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Com seu auxílio, precisamos apenas informar o nome de um mutation e ele irá criar um método com o mesmo nome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607525" y="1520925"/>
            <a:ext cx="11346600" cy="20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Para usar esse “ajudante” precisamos realizar seu </a:t>
            </a:r>
            <a:r>
              <a:rPr i="1" lang="pt-BR" sz="4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import</a:t>
            </a: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no início do arquivo</a:t>
            </a:r>
            <a:endParaRPr i="1" sz="4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Mutations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mapMutations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607525" y="3505200"/>
            <a:ext cx="11346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Após isso, basta informar </a:t>
            </a: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função </a:t>
            </a:r>
            <a:r>
              <a:rPr i="1" lang="pt-BR" sz="4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mapMutations</a:t>
            </a: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na propriedade </a:t>
            </a:r>
            <a:r>
              <a:rPr i="1" lang="pt-BR" sz="4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methods</a:t>
            </a:r>
            <a:endParaRPr sz="4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Mutations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685800" y="1343675"/>
            <a:ext cx="11506200" cy="49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9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import { mapMutations } from ‘vuex’;</a:t>
            </a:r>
            <a:endParaRPr sz="1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store = new Vuex.Store  ({</a:t>
            </a:r>
            <a:endParaRPr sz="1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state: {</a:t>
            </a:r>
            <a:endParaRPr sz="1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name: ‘Marcus Ribeiro’</a:t>
            </a:r>
            <a:endParaRPr sz="1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},</a:t>
            </a:r>
            <a:endParaRPr i="1" sz="19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9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mutations: {</a:t>
            </a:r>
            <a:endParaRPr i="1" sz="19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9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setName(state, newName) {</a:t>
            </a:r>
            <a:endParaRPr i="1" sz="19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9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	state.name = newName;</a:t>
            </a:r>
            <a:endParaRPr i="1" sz="19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9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19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9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19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1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app = new Vue({</a:t>
            </a:r>
            <a:endParaRPr sz="1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pt-BR" sz="19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methods: mapMutations([‘setName’])</a:t>
            </a:r>
            <a:endParaRPr sz="1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 -&gt; Basta chamar o método </a:t>
            </a:r>
            <a:r>
              <a:rPr i="1" lang="pt-BR" sz="19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setName</a:t>
            </a:r>
            <a:r>
              <a:rPr lang="pt-BR"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no HTML</a:t>
            </a:r>
            <a:endParaRPr i="1" sz="2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Mutations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685800" y="1191275"/>
            <a:ext cx="11506200" cy="49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9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import { mapMutations } from ‘vuex’;</a:t>
            </a:r>
            <a:endParaRPr sz="1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store = new Vuex.Store  ({</a:t>
            </a:r>
            <a:endParaRPr sz="1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state: {</a:t>
            </a:r>
            <a:endParaRPr sz="1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name: ‘Marcus Ribeiro’</a:t>
            </a:r>
            <a:endParaRPr sz="1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},</a:t>
            </a:r>
            <a:endParaRPr i="1" sz="19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9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mutations: {</a:t>
            </a:r>
            <a:endParaRPr i="1" sz="19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9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setName(state, newName) {</a:t>
            </a:r>
            <a:endParaRPr i="1" sz="19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9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	state.name = newName;</a:t>
            </a:r>
            <a:endParaRPr i="1" sz="19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9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19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9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19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1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app = new Vue({</a:t>
            </a:r>
            <a:endParaRPr sz="1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pt-BR" sz="19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methods: mapMutations({</a:t>
            </a:r>
            <a:endParaRPr i="1" sz="19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9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changeName: ‘setName’</a:t>
            </a:r>
            <a:endParaRPr i="1" sz="19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9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1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 -&gt; Basta chamar o método </a:t>
            </a:r>
            <a:r>
              <a:rPr i="1" lang="pt-BR" sz="19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changeName</a:t>
            </a:r>
            <a:r>
              <a:rPr lang="pt-BR"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no HTML</a:t>
            </a:r>
            <a:endParaRPr sz="1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