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28778a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e28778aea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95552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e2955522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295552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e2955529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28778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e28778a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295552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e2955529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8778a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e28778ae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295552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e2955529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28778ae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e28778aea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28778ae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e28778aea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685800" y="1191275"/>
            <a:ext cx="11506200" cy="5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{ mapActions } from ‘vuex’;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number: 0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mutations: {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incrementNumber(state) {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state.number++;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actions: {</a:t>
            </a:r>
            <a:endParaRPr i="1" sz="17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increment({ commit }) {</a:t>
            </a:r>
            <a:endParaRPr i="1" sz="17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commit(‘incrementNumber’)</a:t>
            </a:r>
            <a:endParaRPr i="1" sz="17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7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7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7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17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methods: mapActions([‘increment’])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85800" y="11912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{ mapActions } from ‘vuex’;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number: 0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mutations: {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incrementNumber(state) {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state.number++;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actions: {</a:t>
            </a:r>
            <a:endParaRPr i="1" sz="1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increment({ commit }) {</a:t>
            </a:r>
            <a:endParaRPr i="1" sz="1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commit(‘incrementNumber’)</a:t>
            </a:r>
            <a:endParaRPr i="1" sz="1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methods: mapActions({</a:t>
            </a:r>
            <a:endParaRPr i="1" sz="1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add: ‘increment’</a:t>
            </a:r>
            <a:endParaRPr i="1" sz="1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Com isso podemos chamar o método add() para disparar o evento</a:t>
            </a:r>
            <a:endParaRPr i="1" sz="1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454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Ajudam na alteração dos dados da aplicação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6638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 uma função parecida com a dos mutations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454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 -&gt; Alteram de fato os dados do state, essa é sua função principal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 vs Mutations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6638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Actions -&gt; Acionam os mutations. Podem realizar operações assíncronas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possuirmos uma operação que será assíncrona (carregamento de uma API ou outro tipo de requisição)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Fazemos isso com o objetivo de dividir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função de cada conceito de maneira clara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para a instância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Vuex.Store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 opção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actions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que irá conter um objeto com os métodos para a confirmação da alteração dos dados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Depois, podemos acionar essas funções com o método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this.$store.dispatch()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Vuex.Store  ({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number: 0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mutations: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incrementNumber(state)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state.number++;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actions: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increment(context)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context.commit(‘incrementNumber’)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&lt;template&gt;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@click=“this.$store.dispatch(‘increment’)”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&gt;Aumentar número&lt;/button&gt;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&lt;/template&gt; -&gt; Poderíamos criar um método que fizesse 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mesma coisa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number: 0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mutations: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incrementNumber(state)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state.number++;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actions: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increment({ commit })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commit(‘incrementNumber’)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&lt;template&gt;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@click=“this.$store.dispatch(‘increment’)”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&gt;Aumentar número&lt;/button&gt;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&lt;/template&gt; -&gt; Poderíamos criar um método que fizesse a mesma coisa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uma ferramenta que nos ajuda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criar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chamada dos actions de maneira mais rápida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mapActions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 seu auxílio, precisamos apenas informar o nome de um mutation e ele irá criar um método com o mesmo nome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usar esse “ajudante” precisamos realizar seu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início do arquivo</a:t>
            </a:r>
            <a:endParaRPr i="1" sz="4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mapActions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Após isso, basta informar 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função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mapActions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propriedade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