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 Mono Medium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italic.fntdata"/><Relationship Id="rId14" Type="http://schemas.openxmlformats.org/officeDocument/2006/relationships/font" Target="fonts/RobotoMonoMedium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Mono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295552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e2955529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e28778a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7e28778ae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e28778ae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e28778aea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e28778ae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e28778aea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Módulos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454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Um objeto que nos ajuda a organizar nossos códigos do Vuex, salvando os códigos de cada contexto de maneira isolada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Módulos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são?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36638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Assim, um módulo possuirá em seu conteúdo o valor do state, getters, mutations e actions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520925"/>
            <a:ext cx="113466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Precisamos criar um objeto com cada parte do código relacionado com o contexto específico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Módulos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3505200"/>
            <a:ext cx="11346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Depois, basta informar esse objeto para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propriedade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modules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da instância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Vuex.store()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Módulos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85800" y="1343675"/>
            <a:ext cx="11506200" cy="4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const usersModule = {</a:t>
            </a:r>
            <a:endParaRPr i="1" sz="22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state: {  },</a:t>
            </a:r>
            <a:endParaRPr i="1" sz="22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getters: {  },</a:t>
            </a:r>
            <a:endParaRPr i="1" sz="22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mutations: {  },</a:t>
            </a:r>
            <a:endParaRPr i="1" sz="22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actions: {  }</a:t>
            </a:r>
            <a:endParaRPr i="1" sz="22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store = </a:t>
            </a:r>
            <a:r>
              <a:rPr lang="pt-BR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new Vuex.Store  ({</a:t>
            </a:r>
            <a:endParaRPr i="1" sz="22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modules: {</a:t>
            </a:r>
            <a:endParaRPr i="1" sz="22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users: usersModule</a:t>
            </a:r>
            <a:endParaRPr i="1" sz="22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22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2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607525" y="1520925"/>
            <a:ext cx="113466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deixar nosso código ainda mais específico e isolado por definir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opção namespaced: true em nossos módulos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Módulos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Namespaced Modules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07525" y="3505200"/>
            <a:ext cx="11346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Isso nos ajuda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evitar conflitos com outros módulos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Módulos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685800" y="1343675"/>
            <a:ext cx="11506200" cy="46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store = new Vuex.Store  ({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namespaced: true,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modules: 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// Módulos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