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c9242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6c9242a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Desafio - Blog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2018362"/>
            <a:ext cx="103539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Conceitos Fundamentais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Diretivas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Desafio - Blog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5" y="432299"/>
            <a:ext cx="103539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Conceitos que serão exercitados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07525" y="1326225"/>
            <a:ext cx="10353900" cy="47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Objetivo: Criar o Blog da Hcode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Tarefas: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1 - Adicionar o Vue.js no projeto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2 - Criar lógica de login e logout no Blog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3 - Trazer os posts do Blog de maneira dinâmica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4 - Exibir o conteúdo do post apenas até 200 caracteres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Desafio - Blog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Objetivo e Tarefas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