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03c977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03c9773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c0f9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c0f92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c0f92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7c0f92b7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7c0f92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e7c0f92b7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682625"/>
            <a:ext cx="113466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“Acontecimento (festa, competição esportiva, espetáculo) planejado com lugar e hora determinados”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Dicionário Michaelis</a:t>
            </a:r>
            <a:endParaRPr i="1"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Evento?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8625"/>
            <a:ext cx="113466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 Web, também podemos ver eventos ocorrendo (o clique em um botão,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barra de rolagem, pressionar uma tecla)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682625"/>
            <a:ext cx="113466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 permitem que o usuário interaja com nossa aplicação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8625"/>
            <a:ext cx="113466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Vue, podemos definir um evento usando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v-on:click=”metodo”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cadastrar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um Evento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type=“text”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@keyup=”meto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do($event)”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Objeto $event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type=“submit”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click.preven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Enviar formulário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type=“text”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@click.left=”metodo”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Eventos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