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ab66bb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6ab66bbe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um Evento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6826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aplicar o evento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um Evento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00200"/>
            <a:ext cx="110493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 instância Vue, usamos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para definir o que ocorrerá quando o evento for acionado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um Evento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140925" y="1436100"/>
            <a:ext cx="97482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v-on:click=“alert(‘Hello World’)”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Clique aqui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176150" y="3569700"/>
            <a:ext cx="89799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@dblclick=”metodo”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Hcode Treinamentos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