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ab66b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ab66ba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494f6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494f66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ab66bb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6ab66bbe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Objeto Event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30225"/>
            <a:ext cx="11346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Um objeto que todo evento nos retorna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Objeto Event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00200"/>
            <a:ext cx="110493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Ele contém informações muito úteis. Ex.: o tipo do evento, qual é o alvo do evento ou até mesmo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posição da página que o evento ocorreu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758825"/>
            <a:ext cx="11346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Usamos a diretiva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para definir o evento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Objeto Event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000200"/>
            <a:ext cx="110493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acessar o objeto event por informar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variável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$event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para o método que chamarmos no evento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Objeto Event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359900"/>
            <a:ext cx="96024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v-on:click=“metodo($event)”&gt;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Botão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&lt;/button&gt;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3341100"/>
            <a:ext cx="108225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methods: {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metodo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function(event) {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console.log(event);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