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RobotoMonoMedium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ab66b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ab66ba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ab66bb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6ab66bbe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ab66bb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76ab66bbe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Eventos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2063625"/>
            <a:ext cx="113466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Métodos que alteram o comportamento padrão de um evento</a:t>
            </a:r>
            <a:endParaRPr i="1" sz="5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Eventos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são?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349625"/>
            <a:ext cx="113466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usá-los no Vue com </a:t>
            </a: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5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</a:t>
            </a:r>
            <a:endParaRPr i="1" sz="5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448100"/>
            <a:ext cx="11346600" cy="51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prevent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Cancela o comportamento padrão do evento. Similar ao preventDefault()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stop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Para 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propagação de eventos. Similar ao stopPropagation()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once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Executa o evento apenas uma vez (</a:t>
            </a:r>
            <a:r>
              <a:rPr b="1" lang="pt-BR" sz="2300">
                <a:solidFill>
                  <a:srgbClr val="41B883"/>
                </a:solidFill>
                <a:latin typeface="Roboto"/>
                <a:ea typeface="Roboto"/>
                <a:cs typeface="Roboto"/>
                <a:sym typeface="Roboto"/>
              </a:rPr>
              <a:t>Novidade da versão 2.1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self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Garante que o evento ocorrerá apenas no elemento que foi aplicado, não em elementos filhos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capture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Usa o modelo de captura dos eventos para que 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propagação de eventos ocorra “de cima para baixo” na árvore do DOM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passive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Modificador que melhora 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performance na questão da barra de rolagem da aplicação, principalmente nos dispositivos mobile 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</a:t>
            </a:r>
            <a:r>
              <a:rPr b="1" lang="pt-BR" sz="2300">
                <a:solidFill>
                  <a:srgbClr val="41B883"/>
                </a:solidFill>
                <a:latin typeface="Roboto"/>
                <a:ea typeface="Roboto"/>
                <a:cs typeface="Roboto"/>
                <a:sym typeface="Roboto"/>
              </a:rPr>
              <a:t>Novidade da versão 2.3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Eventos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do Vue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Eventos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07525" y="1512300"/>
            <a:ext cx="113466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 type=“submit”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@click.prevent=“send($event)”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Enviar fo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rmulário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&lt;/button&gt;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3950700"/>
            <a:ext cx="108225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v-on:click.once=“add”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valores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&lt;/button&gt;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