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42c98a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e42c98a3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42c98a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42c98a3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42c98a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e42c98a3d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42c98a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6e42c98a3d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Teclado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Identificadores</a:t>
            </a: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que nos permitem executar eventos quando algumas teclas são pressionadas</a:t>
            </a:r>
            <a:endParaRPr i="1" sz="5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Teclado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são?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349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usá-los no Vue com a diretiva </a:t>
            </a:r>
            <a:r>
              <a:rPr i="1" lang="pt-BR" sz="5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v-on:keyup</a:t>
            </a: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i="1" lang="pt-BR" sz="5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v-on:keydown </a:t>
            </a: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 </a:t>
            </a:r>
            <a:r>
              <a:rPr i="1" lang="pt-BR" sz="5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v-on:keypress</a:t>
            </a:r>
            <a:endParaRPr i="1" sz="5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448100"/>
            <a:ext cx="11346600" cy="51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enter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Captura quando pressionamos 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tecla “Enter”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delete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Captura quando pressionamos 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tecla “Delete” ou “Backspace”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tab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Captura quando pressionamos a tecla “Tab”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esc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Captura quando pressionamos a tecla “Esc”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space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Captura quando pressionamos a tecla de espaço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up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Captura quando pressionamos a tecla de seta para cima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down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Captura quando pressionamos a tecla de seta para baixo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left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Captura quando pressionamos a tecla de seta para a esquerda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right</a:t>
            </a:r>
            <a:r>
              <a:rPr lang="pt-BR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Captura quando pressionamos a tecla de seta para a direita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Teclado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do Vue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 de Teclado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70000" y="1512300"/>
            <a:ext cx="125151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&lt;input type="text"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v-on:keyup.enter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="enviarFormulario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"&gt;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78925" y="3874500"/>
            <a:ext cx="12515100" cy="2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&lt;input type="text"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v-on:keyup.esc</a:t>
            </a: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="alert(‘Esc’)"&gt;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