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font" Target="fonts/RobotoMonoMedium-regular.fntdata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3ea6b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e3ea6bb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3ea6bb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3ea6bb5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3ea6bb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3ea6bb5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3ea6bb5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3ea6bb5b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3ea6bb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3ea6bb5b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3ea6bb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e3ea6bb5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Teclas de Sistema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da versão 2.1 do Vue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Identificadores que nos permitem executar eventos quando algumas teclas de sistema são pressionadas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Teclas de Sistema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usá-los no Vue com a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:keyup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v-on:keydown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v-on:keypress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48100"/>
            <a:ext cx="113466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ctrl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“Ctrl”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shift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“Shift”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alt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“Alt”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tecla Windows ou Command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Teclas de Sistema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Teclas de Sistema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0000" y="1512300"/>
            <a:ext cx="125151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type="text"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v-on:keyup.ctrl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="metodo"&gt;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8925" y="3874500"/>
            <a:ext cx="125151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type="text"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v-on:keyup.shift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="metodo"&gt;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2496575"/>
            <a:ext cx="113466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latin typeface="Roboto Light"/>
                <a:ea typeface="Roboto Light"/>
                <a:cs typeface="Roboto Light"/>
                <a:sym typeface="Roboto Light"/>
              </a:rPr>
              <a:t>Usado para quando queremos definir que uma combinação de teclas seja acionada para disparar o evento (Ex.: Acionar um evento de clique apenas quando o Ctrl também estiver pressionado)</a:t>
            </a:r>
            <a:endParaRPr sz="3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Teclas de Sistema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 .exact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33400" y="1524000"/>
            <a:ext cx="11083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da versão 2.5 do Vue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4934975"/>
            <a:ext cx="113466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latin typeface="Roboto Light"/>
                <a:ea typeface="Roboto Light"/>
                <a:cs typeface="Roboto Light"/>
                <a:sym typeface="Roboto Light"/>
              </a:rPr>
              <a:t>Podemos usá-lo como complemento de qualquer evento, usando </a:t>
            </a:r>
            <a:r>
              <a:rPr lang="pt-BR" sz="35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Teclas de Sistema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70000" y="2045700"/>
            <a:ext cx="117219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v-on:click.ctrl.exact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=“metodo”&gt;&lt;/button&gt;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70000" y="4331700"/>
            <a:ext cx="117219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v-on:click.alt.exact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=“metodo”&gt;&lt;/button&gt;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