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RobotoMonoMedium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14e26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b14e262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b14e26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6b14e262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Botões do Mouse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Novidade da versão 2.2 do Vue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Identificadores que nos permitem executar eventos quando pressionamos os botões do mouse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Botões do Mouse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usá-los no Vue com a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em eventos relacionados com clique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48100"/>
            <a:ext cx="113466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left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o botão esquerdo do mouse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right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o botão direito do mouse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middle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o botão do meio do mouse (scroll)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Botões do Mouse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do Vue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Botões do Mouse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70000" y="1512300"/>
            <a:ext cx="125151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type="text"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v-on:click.left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="metodo"&gt;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78925" y="3874500"/>
            <a:ext cx="125151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type="text"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v-on:click.middle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="metodo"&gt;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