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036136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f0361365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7b67ab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e7b67ab6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7b67ab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e7b67ab63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7b67ab6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e7b67ab63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e7b67ab6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e7b67ab63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7b67ab6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6e7b67ab63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- Visão Geral da Seção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377825"/>
            <a:ext cx="10353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Envolve uma série de estilos CSS que ocorrem em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sequência</a:t>
            </a:r>
            <a:endParaRPr sz="4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8650" y="3150550"/>
            <a:ext cx="47625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77275" y="3178050"/>
            <a:ext cx="60813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São como um Flip Book (folioscópio)</a:t>
            </a:r>
            <a:endParaRPr sz="4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(Vários desenhos isolados, que juntos formam uma animação)</a:t>
            </a:r>
            <a:endParaRPr sz="24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07525" y="1454025"/>
            <a:ext cx="10353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Animações trazem “vida” para nossa aplicação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07525" y="4033850"/>
            <a:ext cx="96024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Deixam a página agradável de se ver e navegar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 name=“transicao”&gt;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&lt;table v-if="condicao"&gt;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&lt;tr&gt;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&lt;td&gt;Han Solo&lt;/td&gt;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&lt;td&gt;Luke Skywalker&lt;/td&gt;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&lt;/tr&gt;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&lt;/table&gt;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transicao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-enter, .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transicao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-leave-to {  }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CSS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07525" y="14024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 name=“transicao”&gt;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&lt;div&gt;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&lt;h3&gt;Vue.js&lt;/h3&gt;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&lt;/div&gt;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i="1" sz="2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2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23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@keyframes </a:t>
            </a: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from {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opacity: 0;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to {</a:t>
            </a:r>
            <a:endParaRPr sz="23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opacity: 1;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}</a:t>
            </a:r>
            <a:endParaRPr i="1" sz="23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CSS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607525" y="14024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enter-active-class=“classe”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&lt;img src=“/src/hcode.png”&gt;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Personalizadas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07525" y="14024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v-on:after-enter="metodo"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v-on:before-leave="metodo"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&lt;p&gt;Lorem Ipsum&lt;/p&gt;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com JavaScript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607525" y="14024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	name=“slide”&gt;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&lt;h2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v-if=“logged”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&gt;Seja bem-vindo Rafael&lt;/h2&gt;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&lt;h3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v-else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&gt;Realize login para entrar&lt;/h3&gt;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Animações - Visão Geral da Seção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729675" y="432305"/>
            <a:ext cx="103539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ransição entre elementos</a:t>
            </a:r>
            <a:endParaRPr sz="4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