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 Mono Medium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.fntdata"/><Relationship Id="rId14" Type="http://schemas.openxmlformats.org/officeDocument/2006/relationships/font" Target="fonts/RobotoMonoMedium-regular.fntdata"/><Relationship Id="rId17" Type="http://schemas.openxmlformats.org/officeDocument/2006/relationships/font" Target="fonts/RobotoMonoMedium-boldItalic.fntdata"/><Relationship Id="rId16" Type="http://schemas.openxmlformats.org/officeDocument/2006/relationships/font" Target="fonts/RobotoMon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aac73d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aac73d3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2a158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6e2a158c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aac73d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76aac73d3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aac73d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6aac73d3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e41aa0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de41aa0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2a158c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6e2a158c0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3130425"/>
            <a:ext cx="103539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 Vue possui um componente para transições e animações: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&lt;transition&gt;&lt;/transition&gt;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719650"/>
            <a:ext cx="960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Além disso, nos oferece classes padrão para definir o que ocorrerá na transição ou animação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07525" y="1682625"/>
            <a:ext cx="103539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É possível usar animações com as diretivas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v-show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ao trabalhar com componentes</a:t>
            </a:r>
            <a:endParaRPr i="1" sz="3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93425" y="15454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Classes de “entrada”</a:t>
            </a:r>
            <a:endParaRPr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Classes padrão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444675" y="1536700"/>
            <a:ext cx="5509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Classes de “saída”</a:t>
            </a:r>
            <a:endParaRPr i="1" sz="4800" u="sng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93425" y="2612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v-enter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93425" y="3374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v-enter-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93425" y="4136250"/>
            <a:ext cx="5971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v-enter-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618025" y="2612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v-leave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618025" y="3374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v-leave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to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618025" y="4136250"/>
            <a:ext cx="5509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v-leave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-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active</a:t>
            </a:r>
            <a:endParaRPr sz="48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Classes de “entrada”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93425" y="1621650"/>
            <a:ext cx="11171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v-enter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Quando 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transição começa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93425" y="5050650"/>
            <a:ext cx="107901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v-enter-active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Aplicado durante toda a transição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93425" y="3145650"/>
            <a:ext cx="11450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v-enter-to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Quando a transição termina (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Novidade versão 2.1.8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Classes de “saída”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93425" y="1621650"/>
            <a:ext cx="111714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v-leave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Quando a transição começa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93425" y="5050650"/>
            <a:ext cx="107901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v-leave-active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Aplicado durante toda a transição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93425" y="3145650"/>
            <a:ext cx="114507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v-leave-to</a:t>
            </a:r>
            <a:r>
              <a:rPr lang="pt-BR" sz="4800">
                <a:latin typeface="Roboto Light"/>
                <a:ea typeface="Roboto Light"/>
                <a:cs typeface="Roboto Light"/>
                <a:sym typeface="Roboto Light"/>
              </a:rPr>
              <a:t> - Quando a transição termina 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pt-BR" sz="48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Novidade versão 2.1.8</a:t>
            </a:r>
            <a:r>
              <a:rPr lang="pt-BR" sz="4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4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919050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7950" y="1324824"/>
            <a:ext cx="9856101" cy="492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475875" y="5839575"/>
            <a:ext cx="4389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Fonte: Documentação Vue.js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Transições CSS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07525" y="1283700"/>
            <a:ext cx="960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&lt;transition name="identificador"&gt;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&lt;h2 </a:t>
            </a: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v-if="condicao"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&gt;Lorem Ipsum&lt;/h2&gt;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&lt;/transition&gt;</a:t>
            </a:r>
            <a:endParaRPr i="1" sz="2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07525" y="3036300"/>
            <a:ext cx="9602400" cy="3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.identificador-enter-active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transition: opacity .5s ease;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.identificador-leave-active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transition: opacity .5s ease-out;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.identificador-enter, .identificador-leave-to</a:t>
            </a: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{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opacity: 0;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2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