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ac73d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ac73d3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2a158c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2a158c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CSS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3786725"/>
            <a:ext cx="1035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Animações -&gt; Mudam o estado de um elemento, mas com maior controle, maior complexidade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vs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1835025"/>
            <a:ext cx="10353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Transições -&gt; Mudam um elemento de um estado inicial para um estado final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682625"/>
            <a:ext cx="113466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110050"/>
            <a:ext cx="96024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temos acesso às classes padrão para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animação, mas com uma maior flexibilidade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283700"/>
            <a:ext cx="960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name="identificador"&gt;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v-if=“condicao”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&gt;Texto de exemplo&lt;/div&gt;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579100"/>
            <a:ext cx="96024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.identificador-enter-active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animation: animation_nome .5s;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.identificador-leave-active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animation: animation_nome .5s reverse;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@keyframes animation_nome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from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background: #fff;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 {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background: #999;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