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ab66b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6ab66ba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ab66bad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6ab66bad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ab66bad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6ab66badd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2a158c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e2a158c0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Personalizadas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302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o componente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&lt;transition&gt;&lt;/transition&gt;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576650"/>
            <a:ext cx="110493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Temos acesso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atributos padrão que correspondem às classes para animação ou transição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93425" y="15454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Atributos</a:t>
            </a: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 “entrada”</a:t>
            </a:r>
            <a:endParaRPr sz="48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padrão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444675" y="1536700"/>
            <a:ext cx="5509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Atributos</a:t>
            </a: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 “saída”</a:t>
            </a:r>
            <a:endParaRPr i="1" sz="48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93425" y="2612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enter-class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93425" y="3374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enter-to-class</a:t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93425" y="4136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enter-active-class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618025" y="2612250"/>
            <a:ext cx="5509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leave-class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618025" y="3374250"/>
            <a:ext cx="5509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leave-to-class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618025" y="4136250"/>
            <a:ext cx="5824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leave-active-class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“entrada”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93425" y="1621650"/>
            <a:ext cx="11171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enter-class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Corresponde ao v-enter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93425" y="5050650"/>
            <a:ext cx="107901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enter-active-class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Corresponde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ao v-enter-active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93425" y="3145650"/>
            <a:ext cx="114507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enter-to-class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Corresponde ao v-enter-to (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Novidade versão 2.1.8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de “saída”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93425" y="1621650"/>
            <a:ext cx="11171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leave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-class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Corresponde ao v-leave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93425" y="5050650"/>
            <a:ext cx="107901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leave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-active-class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Corresponde ao v-leave-active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93425" y="3145650"/>
            <a:ext cx="114507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leave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-to-class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Corresponde ao v-leave-to (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Novidade versão 2.1.8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07525" y="1283700"/>
            <a:ext cx="9602400" cy="4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name="identificador"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enter-active-class=“classe1”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enter-to-class=“classe2”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leave-active-class=“classe3”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&lt;ul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v-if=“condicao”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&lt;li&gt;Item 1&lt;/li&gt;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&lt;li&gt;Item 2&lt;/li&gt;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&lt;li&gt;Item 3&lt;/li&gt;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&lt;/ul&gt;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