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Ligh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bold.fntdata"/><Relationship Id="rId14" Type="http://schemas.openxmlformats.org/officeDocument/2006/relationships/font" Target="fonts/RobotoLight-regular.fntdata"/><Relationship Id="rId17" Type="http://schemas.openxmlformats.org/officeDocument/2006/relationships/font" Target="fonts/RobotoLight-boldItalic.fntdata"/><Relationship Id="rId16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ab66ba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76ab66ba0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6ab66ba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76ab66bad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Animações com JavaScript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530225"/>
            <a:ext cx="11346600" cy="12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Usamos o componente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&lt;transition&gt;&lt;/transition&gt;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Animações com JavaScript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criar?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3576650"/>
            <a:ext cx="11049300" cy="28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Temos acesso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eventos padrão que podemos criar para monitorar e manipular os diversos momentos de uma animação. Para isso usamos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diretiva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293425" y="1545450"/>
            <a:ext cx="59712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 u="sng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Eventos</a:t>
            </a:r>
            <a:r>
              <a:rPr lang="pt-BR" sz="4800" u="sng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de “entrada”</a:t>
            </a:r>
            <a:endParaRPr sz="4800" u="sng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Animações com JavaScript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Eventos</a:t>
            </a: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padrão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444675" y="1536700"/>
            <a:ext cx="55095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u="sng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Eventos</a:t>
            </a:r>
            <a:r>
              <a:rPr lang="pt-BR" sz="4800" u="sng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de “saída”</a:t>
            </a:r>
            <a:endParaRPr i="1" sz="4800" u="sng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293425" y="2612250"/>
            <a:ext cx="59712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v-on:before-enter</a:t>
            </a:r>
            <a:endParaRPr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293425" y="3374250"/>
            <a:ext cx="59712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v-on:enter</a:t>
            </a:r>
            <a:endParaRPr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293425" y="4136250"/>
            <a:ext cx="59712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v-on:after-enter</a:t>
            </a:r>
            <a:endParaRPr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6618025" y="2612250"/>
            <a:ext cx="55095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v-on:before-enter</a:t>
            </a:r>
            <a:endParaRPr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6618025" y="3374250"/>
            <a:ext cx="55095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v-on:leave</a:t>
            </a:r>
            <a:endParaRPr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6618025" y="4136250"/>
            <a:ext cx="58242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v-on:after-leave</a:t>
            </a:r>
            <a:endParaRPr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293425" y="4898250"/>
            <a:ext cx="59712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</a:t>
            </a: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enter-cancelled</a:t>
            </a:r>
            <a:endParaRPr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6618025" y="4898250"/>
            <a:ext cx="58242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v-on:leave-cancelled</a:t>
            </a:r>
            <a:endParaRPr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