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font" Target="fonts/RobotoMonoMedium-regular.fntdata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ab66b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ab66ba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ab66bb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76ab66bbe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ab66bb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6ab66bbe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Definindo duração da animação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30225"/>
            <a:ext cx="11346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Usamos o componente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&lt;transition&gt;&lt;/transition&gt;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Definindo duração da animação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2704800"/>
            <a:ext cx="110493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Informamos essa duração através da propriedade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:duration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em milisegundos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07525" y="4305000"/>
            <a:ext cx="110493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Essa é uma </a:t>
            </a:r>
            <a:r>
              <a:rPr b="1" lang="pt-BR" sz="4000">
                <a:solidFill>
                  <a:srgbClr val="41B883"/>
                </a:solidFill>
                <a:latin typeface="Roboto"/>
                <a:ea typeface="Roboto"/>
                <a:cs typeface="Roboto"/>
                <a:sym typeface="Roboto"/>
              </a:rPr>
              <a:t>novidade da versão 2.2 do Vue</a:t>
            </a:r>
            <a:endParaRPr b="1" i="1" sz="4000">
              <a:solidFill>
                <a:srgbClr val="41B8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07525" y="1758825"/>
            <a:ext cx="11346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Informando um número</a:t>
            </a:r>
            <a:endParaRPr i="1" sz="5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Definindo duração da animação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Maneiras de criar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07525" y="3543000"/>
            <a:ext cx="110493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Usando um objeto</a:t>
            </a:r>
            <a:endParaRPr i="1" sz="5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Definindo duração da animação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1359900"/>
            <a:ext cx="96024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 name="identificador" :duration=”750”&gt;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&lt;a href=“#”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v-if=“condicao”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&gt;Site da Hcode&lt;/a&gt;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&lt;/transition&gt;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07525" y="3341100"/>
            <a:ext cx="108225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name="identificador"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:duration=”{ enter: 500, leave: 1500 }”&gt;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&lt;header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v-if=“condicao”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&gt;Cabeçalho do site&lt;/header&gt;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&lt;/transition&gt;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