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c927c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6c927cff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ab66bb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6ab66bbe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c927cf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6c927cff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c927cf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6c927cff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Transição entre </a:t>
            </a: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</a:t>
            </a: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lementos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758825"/>
            <a:ext cx="113466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Em algumas situações, podemos querer que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transição ocorra, não em mudar uma propriedade CSS, mas sim mudar o elemento que está sendo exibido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Vue pode nos ajudar nessa questão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Transição entre elementos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é necessário?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07525" y="1530225"/>
            <a:ext cx="11346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o componente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&lt;transition&gt;&lt;/transition&gt;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criamos dois elementos dentro dele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Transição entre elementos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3771600"/>
            <a:ext cx="110493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usar as diretivas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v-else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para definir qual elemento será exibido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Transição entre elementos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07525" y="1359900"/>
            <a:ext cx="96024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 name=“fade”&gt;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v-if=“success”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Mensagem de sucesso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v-else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&gt;Mensagem de erro&lt;/p&gt;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07525" y="1530225"/>
            <a:ext cx="11346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 ser que criemos duas tags com o mesmo nome, isso pode gerar um conflito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Transição entre elementos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Um pequeno cuidado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07525" y="3771600"/>
            <a:ext cx="110493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resolver essa questão, podemos informar para cada elemento um atributo</a:t>
            </a:r>
            <a:r>
              <a:rPr i="1"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key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diferenciando-os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Transição entre elementos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07525" y="1359900"/>
            <a:ext cx="111366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 name=“fade”&gt;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v-if=“success” key=“msg_success”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Mensagem de sucesso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v-else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key=“msg_error”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&gt;Mensagem de erro&lt;/div&gt; 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Mesmo que não seja necessário, esse costume é considerado uma boa prática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