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 Mono Medium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Medium-italic.fntdata"/><Relationship Id="rId12" Type="http://schemas.openxmlformats.org/officeDocument/2006/relationships/font" Target="fonts/RobotoMon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RobotoMonoMedium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ab66ba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ab66ba0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7c26b7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e7c26b71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ab66bb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76ab66bbe0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Mudando a Orientação da Transição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530225"/>
            <a:ext cx="113466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Há duas orientações, ou modos, em que as transições entre elementos ocorrem no Vue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Mudando a Orientação da Transição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Orientação da Transição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2911350"/>
            <a:ext cx="1104930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in-out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Quando ocorre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transição, o novo elemento é renderizado, então o antigo é retirado (Modo padrão)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out-in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Quando ocorre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transição, o elemento atual é retirado primeiro, depois o novo é renderizado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530225"/>
            <a:ext cx="113466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 desejarmos, é possível alterar esse sentido, ou modo, da transição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Mudando a Orientação da Transição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Orientação da Transição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3429000"/>
            <a:ext cx="110493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isso, basta informar o sentido desejado para o componente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&lt;transition&gt;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por meio da propriedade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mode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Mudando a Orientação da Transição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7525" y="1664700"/>
            <a:ext cx="11584500" cy="3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&lt;div v-if=“condicao”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mode=“out-in”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Evan You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&lt;/div&gt;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&lt;div v-else&gt;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Hcode Treinamentos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&lt;/div&gt; 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