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5A92B-83D8-FDFE-9003-E799D0FD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AC89E4-EDA2-C8AE-7D7D-F9934460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E5BCB-5FF3-C3D0-D24B-E0D5BD10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8C15-1EE0-4FBC-9C66-49375744EEC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3D18-08D8-5DC0-7AF4-9C354B79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28A3B-53F4-7DEB-BF8A-67859AD5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5B3A-AE75-444C-85DA-D4F692260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D9A99-E9FF-549E-916F-CE938E24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192F1-BE9E-F3F4-3662-7F1377BD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1FA70-5979-9E5B-0E9F-7E8266C1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8C15-1EE0-4FBC-9C66-49375744EEC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1E912-CB67-D735-420B-6F1E0512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EEAD4-AC2C-7F96-A958-461BBE9A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5B3A-AE75-444C-85DA-D4F692260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3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719E6B-3D99-7D24-823F-A7397C295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BE999-A651-A080-191A-E5D83FEAA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B4134-4712-712D-2FB8-8CA4C593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8C15-1EE0-4FBC-9C66-49375744EEC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2E311-A30A-F140-C577-89A18943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45018-F2CA-9BA0-74C8-20D38D4B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5B3A-AE75-444C-85DA-D4F692260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6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19C4D-92D5-5A8F-86CC-A4A414D6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54B7B-127D-F4D4-891B-AB46E9DB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4F642-3B94-D019-2791-FD79FF9F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8C15-1EE0-4FBC-9C66-49375744EEC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64EB4-E529-C242-26CB-274D4087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E9B87-D213-8EBA-835C-5688DDCE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5B3A-AE75-444C-85DA-D4F692260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9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04FA0-1684-A994-DC28-7E9123AA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ADAB8-374A-15FF-CFF7-CDEB7D9F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2BD7C-8056-7F5D-A3D4-74CA8730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8C15-1EE0-4FBC-9C66-49375744EEC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1EF68-01DD-265F-92D7-EF1A9DDB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7A886-EB2D-C7FE-2C67-3ADB9D7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5B3A-AE75-444C-85DA-D4F692260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8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AFB54-75F2-1DF8-E2E3-4B2902A5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14BD8-CE7D-2BA4-6645-1AB3E23A8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F5E8B-2722-CAE7-0741-09E486684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BCD8A-072D-D163-751E-D8A8165B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8C15-1EE0-4FBC-9C66-49375744EEC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34023-33A0-E9D4-B210-37A5D66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3F7A3-0EF0-BB4A-CC81-F0273AE4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5B3A-AE75-444C-85DA-D4F692260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1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186A8-F688-619E-2E0C-F7D96F7D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78C1D-B58D-F5C6-E587-C5108F20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9A1D9-A1A4-4660-0953-5249EC4BE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32C9FC-82A1-AD31-20C1-8138778D8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58DA8E-22C8-1BC3-213F-E1FB6634D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D0C88B-DDEB-DD27-E260-2323D168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8C15-1EE0-4FBC-9C66-49375744EEC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18A984-0744-1465-6BD0-FAD4F7B4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AD2F51-08AD-227F-2077-4A1290BB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5B3A-AE75-444C-85DA-D4F692260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1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D31D8-A654-A80D-D34C-76E7DD65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EA054E-2E7E-DBB4-6C3C-785C44AD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8C15-1EE0-4FBC-9C66-49375744EEC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A192FE-895E-2A78-09A6-35B06A70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45E416-E4DE-6E17-4C27-6B09EB58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5B3A-AE75-444C-85DA-D4F692260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3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F266FD-D29A-41CF-52C6-C8D4AAC8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8C15-1EE0-4FBC-9C66-49375744EEC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CCB6A8-9873-2546-4C46-F4441543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0E6B51-D578-1FCC-DC9F-FE86635B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5B3A-AE75-444C-85DA-D4F692260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DA4CB-A5AD-06AD-6148-C69ECCFC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4760E-44E9-60DD-939F-8289397FD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27B1A5-6650-3D7F-E88A-B2FE2C22B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1D23E-1158-8454-B838-79700B35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8C15-1EE0-4FBC-9C66-49375744EEC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5BE93-E32A-401A-4A21-EFCFB2EE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4A7C2-95C2-FAB5-2BD2-5782A6F2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5B3A-AE75-444C-85DA-D4F692260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4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03E90-161D-5D9B-11A2-BF7248D5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92E50-905A-58CC-390E-23D16E49B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AD43AC-0844-5F9D-3769-BC01F62A7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DEB1E-8CFD-86AA-98AB-8E4519FC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8C15-1EE0-4FBC-9C66-49375744EEC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EF1A62-A456-2F91-79AB-A5DADC7B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26473-B1DE-82E1-F413-92498125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5B3A-AE75-444C-85DA-D4F692260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1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538D65-4043-FF86-970F-7EEBC904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F8B94C-D726-06BE-4074-20BAC37B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429AB-D76A-BB1E-8DAC-8973CAECD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8C15-1EE0-4FBC-9C66-49375744EECE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1BC63-FB5C-7079-E8E0-9A93FBF8E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FE04F-9C31-64D9-A7F7-1CF2B5BD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E5B3A-AE75-444C-85DA-D4F692260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5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B36D966-D633-E21D-CFE3-EB8477658723}"/>
              </a:ext>
            </a:extLst>
          </p:cNvPr>
          <p:cNvSpPr/>
          <p:nvPr/>
        </p:nvSpPr>
        <p:spPr>
          <a:xfrm>
            <a:off x="4149213" y="1231491"/>
            <a:ext cx="7536426" cy="3126655"/>
          </a:xfrm>
          <a:prstGeom prst="rect">
            <a:avLst/>
          </a:prstGeom>
          <a:solidFill>
            <a:srgbClr val="FB5B5B"/>
          </a:solidFill>
          <a:ln>
            <a:solidFill>
              <a:srgbClr val="FB5B5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2C92EB-CD01-8C27-BBEA-6CB765FCED3D}"/>
              </a:ext>
            </a:extLst>
          </p:cNvPr>
          <p:cNvSpPr/>
          <p:nvPr/>
        </p:nvSpPr>
        <p:spPr>
          <a:xfrm>
            <a:off x="3893575" y="162232"/>
            <a:ext cx="7954296" cy="6474542"/>
          </a:xfrm>
          <a:prstGeom prst="rect">
            <a:avLst/>
          </a:prstGeom>
          <a:noFill/>
          <a:ln w="57150">
            <a:solidFill>
              <a:srgbClr val="FB5B5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AA0986-269E-F810-B4E5-D87FAE0D53F3}"/>
              </a:ext>
            </a:extLst>
          </p:cNvPr>
          <p:cNvSpPr/>
          <p:nvPr/>
        </p:nvSpPr>
        <p:spPr>
          <a:xfrm>
            <a:off x="4149213" y="368710"/>
            <a:ext cx="7536426" cy="825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Navbar – sticky, flex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161E0A-F110-572F-6A0D-62F29A07113A}"/>
              </a:ext>
            </a:extLst>
          </p:cNvPr>
          <p:cNvSpPr/>
          <p:nvPr/>
        </p:nvSpPr>
        <p:spPr>
          <a:xfrm>
            <a:off x="6096000" y="1401097"/>
            <a:ext cx="4689987" cy="2787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div.card</a:t>
            </a:r>
            <a:endParaRPr lang="en-US" altLang="ko-KR" dirty="0"/>
          </a:p>
          <a:p>
            <a:pPr algn="ctr"/>
            <a:r>
              <a:rPr lang="en-US" altLang="ko-KR" dirty="0"/>
              <a:t>ms-5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72E95-D8ED-7391-D74D-CDA3E331D2E9}"/>
              </a:ext>
            </a:extLst>
          </p:cNvPr>
          <p:cNvSpPr/>
          <p:nvPr/>
        </p:nvSpPr>
        <p:spPr>
          <a:xfrm>
            <a:off x="4621161" y="1607575"/>
            <a:ext cx="2595716" cy="2182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div.card</a:t>
            </a:r>
            <a:endParaRPr lang="en-US" altLang="ko-KR" dirty="0"/>
          </a:p>
          <a:p>
            <a:pPr algn="ctr"/>
            <a:r>
              <a:rPr lang="en-US" altLang="ko-KR" dirty="0"/>
              <a:t>float-left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3ABC3-6B42-B221-B6AF-2391F9D63020}"/>
              </a:ext>
            </a:extLst>
          </p:cNvPr>
          <p:cNvSpPr/>
          <p:nvPr/>
        </p:nvSpPr>
        <p:spPr>
          <a:xfrm>
            <a:off x="4149213" y="4395019"/>
            <a:ext cx="7536426" cy="339212"/>
          </a:xfrm>
          <a:prstGeom prst="rect">
            <a:avLst/>
          </a:prstGeom>
          <a:solidFill>
            <a:srgbClr val="FB5B5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3141AF-CF28-A694-E3F0-AF2B7D7FC788}"/>
              </a:ext>
            </a:extLst>
          </p:cNvPr>
          <p:cNvSpPr/>
          <p:nvPr/>
        </p:nvSpPr>
        <p:spPr>
          <a:xfrm>
            <a:off x="4149213" y="4800601"/>
            <a:ext cx="7536426" cy="339212"/>
          </a:xfrm>
          <a:prstGeom prst="rect">
            <a:avLst/>
          </a:prstGeom>
          <a:solidFill>
            <a:srgbClr val="FB5B5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F682BD-5047-65CA-16B7-7FAE7FA5163E}"/>
              </a:ext>
            </a:extLst>
          </p:cNvPr>
          <p:cNvSpPr/>
          <p:nvPr/>
        </p:nvSpPr>
        <p:spPr>
          <a:xfrm>
            <a:off x="4149213" y="5206181"/>
            <a:ext cx="7536426" cy="339212"/>
          </a:xfrm>
          <a:prstGeom prst="rect">
            <a:avLst/>
          </a:prstGeom>
          <a:solidFill>
            <a:srgbClr val="FB5B5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B698D88-FE67-A3E7-32BA-6C865A55BBDC}"/>
              </a:ext>
            </a:extLst>
          </p:cNvPr>
          <p:cNvSpPr/>
          <p:nvPr/>
        </p:nvSpPr>
        <p:spPr>
          <a:xfrm>
            <a:off x="3591232" y="1460089"/>
            <a:ext cx="791497" cy="589935"/>
          </a:xfrm>
          <a:prstGeom prst="rightArrow">
            <a:avLst/>
          </a:prstGeom>
          <a:solidFill>
            <a:srgbClr val="FB5B5B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ACDAB7-2A0E-3F3B-A9D8-60EBD06677C5}"/>
              </a:ext>
            </a:extLst>
          </p:cNvPr>
          <p:cNvSpPr/>
          <p:nvPr/>
        </p:nvSpPr>
        <p:spPr>
          <a:xfrm>
            <a:off x="309716" y="1017639"/>
            <a:ext cx="3119284" cy="1755058"/>
          </a:xfrm>
          <a:prstGeom prst="rect">
            <a:avLst/>
          </a:prstGeom>
          <a:ln>
            <a:solidFill>
              <a:srgbClr val="FB5B5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section-1</a:t>
            </a:r>
          </a:p>
          <a:p>
            <a:pPr algn="ctr"/>
            <a:r>
              <a:rPr lang="en-US" altLang="ko-KR" dirty="0"/>
              <a:t>md </a:t>
            </a:r>
            <a:r>
              <a:rPr lang="ko-KR" altLang="en-US" dirty="0"/>
              <a:t>↓</a:t>
            </a:r>
            <a:r>
              <a:rPr lang="en-US" altLang="ko-KR" dirty="0"/>
              <a:t> mx-2</a:t>
            </a:r>
          </a:p>
          <a:p>
            <a:pPr algn="ctr"/>
            <a:r>
              <a:rPr lang="en-US" altLang="ko-KR" dirty="0"/>
              <a:t>md </a:t>
            </a:r>
            <a:r>
              <a:rPr lang="ko-KR" altLang="en-US" dirty="0"/>
              <a:t>↑ </a:t>
            </a:r>
            <a:r>
              <a:rPr lang="en-US" altLang="ko-KR" dirty="0"/>
              <a:t>mx-5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CD1708-D45C-634F-FA15-B094564729BC}"/>
              </a:ext>
            </a:extLst>
          </p:cNvPr>
          <p:cNvSpPr/>
          <p:nvPr/>
        </p:nvSpPr>
        <p:spPr>
          <a:xfrm>
            <a:off x="4149213" y="5611760"/>
            <a:ext cx="7536426" cy="825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1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2C92EB-CD01-8C27-BBEA-6CB765FCED3D}"/>
              </a:ext>
            </a:extLst>
          </p:cNvPr>
          <p:cNvSpPr/>
          <p:nvPr/>
        </p:nvSpPr>
        <p:spPr>
          <a:xfrm>
            <a:off x="3893575" y="162232"/>
            <a:ext cx="7954296" cy="6474542"/>
          </a:xfrm>
          <a:prstGeom prst="rect">
            <a:avLst/>
          </a:prstGeom>
          <a:noFill/>
          <a:ln w="57150">
            <a:solidFill>
              <a:srgbClr val="FB5B5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AA0986-269E-F810-B4E5-D87FAE0D53F3}"/>
              </a:ext>
            </a:extLst>
          </p:cNvPr>
          <p:cNvSpPr/>
          <p:nvPr/>
        </p:nvSpPr>
        <p:spPr>
          <a:xfrm>
            <a:off x="4149213" y="368710"/>
            <a:ext cx="7536426" cy="825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Navbar – sticky, flex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36D966-D633-E21D-CFE3-EB8477658723}"/>
              </a:ext>
            </a:extLst>
          </p:cNvPr>
          <p:cNvSpPr/>
          <p:nvPr/>
        </p:nvSpPr>
        <p:spPr>
          <a:xfrm>
            <a:off x="4149213" y="1600202"/>
            <a:ext cx="7536426" cy="3126655"/>
          </a:xfrm>
          <a:prstGeom prst="rect">
            <a:avLst/>
          </a:prstGeom>
          <a:solidFill>
            <a:srgbClr val="FB5B5B"/>
          </a:solidFill>
          <a:ln>
            <a:solidFill>
              <a:srgbClr val="FB5B5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72E95-D8ED-7391-D74D-CDA3E331D2E9}"/>
              </a:ext>
            </a:extLst>
          </p:cNvPr>
          <p:cNvSpPr/>
          <p:nvPr/>
        </p:nvSpPr>
        <p:spPr>
          <a:xfrm>
            <a:off x="5287912" y="2002091"/>
            <a:ext cx="1657964" cy="1954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div.card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3ABC3-6B42-B221-B6AF-2391F9D63020}"/>
              </a:ext>
            </a:extLst>
          </p:cNvPr>
          <p:cNvSpPr/>
          <p:nvPr/>
        </p:nvSpPr>
        <p:spPr>
          <a:xfrm>
            <a:off x="4149213" y="1220429"/>
            <a:ext cx="7536426" cy="339212"/>
          </a:xfrm>
          <a:prstGeom prst="rect">
            <a:avLst/>
          </a:prstGeom>
          <a:solidFill>
            <a:srgbClr val="FB5B5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3141AF-CF28-A694-E3F0-AF2B7D7FC788}"/>
              </a:ext>
            </a:extLst>
          </p:cNvPr>
          <p:cNvSpPr/>
          <p:nvPr/>
        </p:nvSpPr>
        <p:spPr>
          <a:xfrm>
            <a:off x="4149213" y="4800601"/>
            <a:ext cx="7536426" cy="339212"/>
          </a:xfrm>
          <a:prstGeom prst="rect">
            <a:avLst/>
          </a:prstGeom>
          <a:solidFill>
            <a:srgbClr val="FB5B5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F682BD-5047-65CA-16B7-7FAE7FA5163E}"/>
              </a:ext>
            </a:extLst>
          </p:cNvPr>
          <p:cNvSpPr/>
          <p:nvPr/>
        </p:nvSpPr>
        <p:spPr>
          <a:xfrm>
            <a:off x="4149213" y="5206181"/>
            <a:ext cx="7536426" cy="339212"/>
          </a:xfrm>
          <a:prstGeom prst="rect">
            <a:avLst/>
          </a:prstGeom>
          <a:solidFill>
            <a:srgbClr val="FB5B5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B698D88-FE67-A3E7-32BA-6C865A55BBDC}"/>
              </a:ext>
            </a:extLst>
          </p:cNvPr>
          <p:cNvSpPr/>
          <p:nvPr/>
        </p:nvSpPr>
        <p:spPr>
          <a:xfrm>
            <a:off x="3497826" y="3421623"/>
            <a:ext cx="791497" cy="589935"/>
          </a:xfrm>
          <a:prstGeom prst="rightArrow">
            <a:avLst/>
          </a:prstGeom>
          <a:solidFill>
            <a:srgbClr val="FB5B5B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ACDAB7-2A0E-3F3B-A9D8-60EBD06677C5}"/>
              </a:ext>
            </a:extLst>
          </p:cNvPr>
          <p:cNvSpPr/>
          <p:nvPr/>
        </p:nvSpPr>
        <p:spPr>
          <a:xfrm>
            <a:off x="216310" y="2846438"/>
            <a:ext cx="3119284" cy="1755058"/>
          </a:xfrm>
          <a:prstGeom prst="rect">
            <a:avLst/>
          </a:prstGeom>
          <a:ln>
            <a:solidFill>
              <a:srgbClr val="FB5B5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section-2</a:t>
            </a:r>
          </a:p>
          <a:p>
            <a:pPr algn="ctr"/>
            <a:r>
              <a:rPr lang="en-US" altLang="ko-KR" dirty="0"/>
              <a:t>md </a:t>
            </a:r>
            <a:r>
              <a:rPr lang="ko-KR" altLang="en-US" dirty="0"/>
              <a:t>↓</a:t>
            </a:r>
            <a:r>
              <a:rPr lang="en-US" altLang="ko-KR" dirty="0"/>
              <a:t> row-cols-1</a:t>
            </a:r>
          </a:p>
          <a:p>
            <a:pPr algn="ctr"/>
            <a:r>
              <a:rPr lang="en-US" altLang="ko-KR" dirty="0"/>
              <a:t>md </a:t>
            </a:r>
            <a:r>
              <a:rPr lang="ko-KR" altLang="en-US" dirty="0"/>
              <a:t>↑ </a:t>
            </a:r>
            <a:r>
              <a:rPr lang="en-US" altLang="ko-KR" dirty="0"/>
              <a:t>row-cols-md-3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최고 인기 평점 숙소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CD1708-D45C-634F-FA15-B094564729BC}"/>
              </a:ext>
            </a:extLst>
          </p:cNvPr>
          <p:cNvSpPr/>
          <p:nvPr/>
        </p:nvSpPr>
        <p:spPr>
          <a:xfrm>
            <a:off x="4149213" y="5611760"/>
            <a:ext cx="7536426" cy="825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497638-C725-78E4-2A62-EA9C93CBF477}"/>
              </a:ext>
            </a:extLst>
          </p:cNvPr>
          <p:cNvSpPr/>
          <p:nvPr/>
        </p:nvSpPr>
        <p:spPr>
          <a:xfrm>
            <a:off x="7140063" y="2002090"/>
            <a:ext cx="1657964" cy="1954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div.card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EE407A-6530-6932-6667-B8EE32747950}"/>
              </a:ext>
            </a:extLst>
          </p:cNvPr>
          <p:cNvSpPr/>
          <p:nvPr/>
        </p:nvSpPr>
        <p:spPr>
          <a:xfrm>
            <a:off x="9029086" y="2002090"/>
            <a:ext cx="1657964" cy="1954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div.card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71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창조</dc:creator>
  <cp:lastModifiedBy>김 창조</cp:lastModifiedBy>
  <cp:revision>2</cp:revision>
  <dcterms:created xsi:type="dcterms:W3CDTF">2023-03-10T00:22:40Z</dcterms:created>
  <dcterms:modified xsi:type="dcterms:W3CDTF">2023-03-10T01:16:19Z</dcterms:modified>
</cp:coreProperties>
</file>