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" d="100"/>
          <a:sy n="10" d="100"/>
        </p:scale>
        <p:origin x="8346" y="3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C14C7-41C5-4D6F-B6E4-2763BBE0F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8FC53E3-126E-4444-A56F-250200E56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0080C-1219-431E-9F23-1271217F7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41183D-A408-4F9E-9820-22978F658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4481C1-D151-4430-8219-E16AA6F7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000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14085-39C1-4ADA-9A12-BA87291A4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635BE5-1549-4906-A935-A3388690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0F5F1E-D1A5-405F-A872-CFEFAF8A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D69D53-6FD3-46D1-AD19-47F7B55B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FA4D8-9B1D-40D8-8308-5EFD1525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884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3BCB48-C298-4F09-B9E0-586D467A2F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3994C8-5498-4C07-9AD8-9A53CD721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4437C9-1B99-4DC6-A5FB-94FFC751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2068ED-743D-4A88-A69B-4BEDEA95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3D8B35-B00D-41A3-8987-9C92B233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8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DCD0B-94AF-4F09-96C9-EB404A9E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18994F-C2C3-4C46-9F70-9AB27A508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92C933-CE96-4845-A57C-C76888CC3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0321D-CB6D-4013-85A2-5D45AE0B3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1FC6C8-5326-49BB-9402-0DC2F938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58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D6C41B-44F9-4E8F-AAE0-BA9513A05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265228-9388-431F-BF22-DF96483DB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8DCD54F-66BF-4B0E-B310-CD85909E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4B075C-B559-4198-AF1A-B4A0F8B0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6643B-8917-4F27-8F29-5BDCAA71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54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B60F29-3298-4F47-B2ED-45E5E2CA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6C0328-5ABC-46E6-9897-D50F11DC6E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ACF472-B79E-4438-BE3D-7199098C7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E2B7AF-A31B-4567-91D6-91326596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ED092E-EFB9-4DFC-BE89-841BE34E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0BBE38-C8EA-4D99-A0AA-CFBBC3C16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78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C7922-C0FB-4760-A4AD-1681ED3E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04588F-32C3-4C81-B4A3-40EA97447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DF6020-60A3-4169-8D87-6341C1AF4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B13C701-B7F2-453C-BB39-1CE711D316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2FC5DF8-8D16-425D-B599-4606552578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7653F53-6339-44B8-A70F-6B943F2A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C1FE22B-8BA1-4616-B2D1-AD6EBBC0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A46051-37D1-4935-93A7-E7E10D9A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17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49E3B-13E6-49AB-8ADB-FA43F8C2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70A1B5-9057-4F3C-8809-76D9B657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478682-0FCF-4A59-80DB-329BE9893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F19A4FC-DA09-491A-88B6-57B8E18A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404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03A144-EFA1-47B6-9526-AB1F5E26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357BCE-C338-4C82-8EC7-878DFD5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FEED2E-5D9C-4D62-ABC3-410178CAA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10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2D7A7-761A-44CF-90FD-3CDC9E50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43407F-C1EC-43BA-AE51-A0EC876A3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93385D-5B14-48C9-99E3-74D4F2306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70FF1D-E8AD-42F4-9A72-B79C2C71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330B3-8C6E-4B47-9FBB-2100510BA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3EA1B2-EA53-422C-83BD-B4FDFA657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00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53415F-7C98-4F09-BCE1-30843822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B55C6B-8A1C-4DD5-8407-75EB77C06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ADEA60-2176-4A4C-98D6-52C9C38D1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4AFC4F-FC00-41C0-9126-BA298EE2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100331-0EBE-4511-AC5E-A32896EB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9EB531-9354-4A01-B74A-AAFAA59E0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35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3B6211-B7F2-4EC4-8F96-5D298B79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4EB5B7-1764-4F1F-A158-BE00D6F9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2E775-60F7-487E-831E-C0FD27D08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9862F-A32C-42AD-AAB9-83EF89F1336C}" type="datetimeFigureOut">
              <a:rPr lang="de-DE" smtClean="0"/>
              <a:t>30.08.2024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130E46-B37A-4A38-9E5F-A23DFE92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69C722-C45A-43F1-8F44-D2A4353B6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7DC3D-5998-4C19-BCB1-051A8050C5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972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19792-ECA4-41EB-B55F-9E7EB6CAB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-2493818" y="1466749"/>
            <a:ext cx="1092530" cy="385802"/>
          </a:xfrm>
        </p:spPr>
        <p:txBody>
          <a:bodyPr>
            <a:normAutofit/>
          </a:bodyPr>
          <a:lstStyle/>
          <a:p>
            <a:r>
              <a:rPr lang="de-AT" sz="1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de-DE" sz="1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9A3156-B5D7-4F28-95D4-458843FBC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753" y="3887047"/>
            <a:ext cx="9144000" cy="1655762"/>
          </a:xfrm>
        </p:spPr>
        <p:txBody>
          <a:bodyPr/>
          <a:lstStyle/>
          <a:p>
            <a:r>
              <a:rPr lang="de-AT" dirty="0" err="1"/>
              <a:t>Created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Joshua, Leon, David</a:t>
            </a: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C08AAA1-75CB-4BAA-ABDE-F99BBB5B2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77197">
            <a:off x="-403761" y="0"/>
            <a:ext cx="61475" cy="45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2A119B6-266D-46AC-80A9-453F6850DF02}"/>
              </a:ext>
            </a:extLst>
          </p:cNvPr>
          <p:cNvSpPr/>
          <p:nvPr/>
        </p:nvSpPr>
        <p:spPr>
          <a:xfrm>
            <a:off x="2901537" y="1211776"/>
            <a:ext cx="6804561" cy="377566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de-AT" sz="6600" dirty="0">
                <a:solidFill>
                  <a:srgbClr val="92D050"/>
                </a:solidFill>
              </a:rPr>
              <a:t>Land</a:t>
            </a:r>
            <a:r>
              <a:rPr lang="de-AT" sz="6600" dirty="0"/>
              <a:t> </a:t>
            </a:r>
            <a:r>
              <a:rPr lang="de-AT" sz="6600" dirty="0">
                <a:solidFill>
                  <a:srgbClr val="00B050"/>
                </a:solidFill>
              </a:rPr>
              <a:t>Marketplace</a:t>
            </a:r>
            <a:endParaRPr lang="de-DE" sz="6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17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BDF45F-164A-465A-BCE4-056F476B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-1270660" y="365125"/>
            <a:ext cx="296883" cy="828345"/>
          </a:xfrm>
        </p:spPr>
        <p:txBody>
          <a:bodyPr>
            <a:normAutofit fontScale="90000"/>
          </a:bodyPr>
          <a:lstStyle/>
          <a:p>
            <a:br>
              <a:rPr lang="de-DE" dirty="0">
                <a:solidFill>
                  <a:schemeClr val="accent6">
                    <a:lumMod val="75000"/>
                  </a:schemeClr>
                </a:solidFill>
              </a:rPr>
            </a:br>
            <a:endParaRPr lang="de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76921D-2AA6-4A68-B7C9-2ABFF22CD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076" y="1510929"/>
            <a:ext cx="5850995" cy="4351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2294C4C9-E915-437E-91EA-8CA157866C96}"/>
              </a:ext>
            </a:extLst>
          </p:cNvPr>
          <p:cNvSpPr txBox="1">
            <a:spLocks/>
          </p:cNvSpPr>
          <p:nvPr/>
        </p:nvSpPr>
        <p:spPr>
          <a:xfrm flipV="1">
            <a:off x="12682847" y="0"/>
            <a:ext cx="98960" cy="20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4761DE5B-4886-4061-9BA2-6122EE5E8640}"/>
              </a:ext>
            </a:extLst>
          </p:cNvPr>
          <p:cNvSpPr/>
          <p:nvPr/>
        </p:nvSpPr>
        <p:spPr>
          <a:xfrm rot="13771881">
            <a:off x="13483784" y="569383"/>
            <a:ext cx="1700375" cy="30574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de-AT" sz="800" dirty="0">
                <a:solidFill>
                  <a:srgbClr val="92D050"/>
                </a:solidFill>
              </a:rPr>
              <a:t>Land</a:t>
            </a:r>
            <a:r>
              <a:rPr lang="de-AT" sz="800" dirty="0"/>
              <a:t> </a:t>
            </a:r>
            <a:r>
              <a:rPr lang="de-AT" sz="800" dirty="0">
                <a:solidFill>
                  <a:srgbClr val="00B050"/>
                </a:solidFill>
              </a:rPr>
              <a:t>Marketplace</a:t>
            </a:r>
            <a:endParaRPr lang="de-DE" sz="800" dirty="0">
              <a:solidFill>
                <a:srgbClr val="00B050"/>
              </a:solidFill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45F96855-7BD0-4D28-B93A-E63587057CB4}"/>
              </a:ext>
            </a:extLst>
          </p:cNvPr>
          <p:cNvSpPr/>
          <p:nvPr/>
        </p:nvSpPr>
        <p:spPr>
          <a:xfrm>
            <a:off x="486887" y="200025"/>
            <a:ext cx="5367647" cy="126824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0" dirty="0"/>
              <a:t>Unsere </a:t>
            </a:r>
            <a:r>
              <a:rPr lang="de-AT" sz="6000" dirty="0" err="1"/>
              <a:t>Map</a:t>
            </a:r>
            <a:r>
              <a:rPr lang="de-AT" sz="6000" dirty="0"/>
              <a:t>: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4459291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C727626-770E-4D53-A864-FEF45D546E11}"/>
              </a:ext>
            </a:extLst>
          </p:cNvPr>
          <p:cNvSpPr/>
          <p:nvPr/>
        </p:nvSpPr>
        <p:spPr>
          <a:xfrm>
            <a:off x="0" y="2794878"/>
            <a:ext cx="11639550" cy="1268243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6000" dirty="0"/>
              <a:t>Lass uns zum Projekt weitergehen</a:t>
            </a:r>
            <a:endParaRPr lang="de-DE" sz="6000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4404C8A-C9B7-4635-AC88-200D7B6CAB5F}"/>
              </a:ext>
            </a:extLst>
          </p:cNvPr>
          <p:cNvSpPr/>
          <p:nvPr/>
        </p:nvSpPr>
        <p:spPr>
          <a:xfrm>
            <a:off x="-6739247" y="243444"/>
            <a:ext cx="6614556" cy="677487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652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0 L 1.92878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432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85185E-6 L 1.78568 -0.029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284" y="-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.</vt:lpstr>
      <vt:lpstr> 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Marketplace</dc:title>
  <dc:creator>A413.16</dc:creator>
  <cp:lastModifiedBy>A413.16</cp:lastModifiedBy>
  <cp:revision>6</cp:revision>
  <dcterms:created xsi:type="dcterms:W3CDTF">2024-08-30T07:21:19Z</dcterms:created>
  <dcterms:modified xsi:type="dcterms:W3CDTF">2024-08-30T08:06:34Z</dcterms:modified>
</cp:coreProperties>
</file>