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7C5D1B-328E-47F5-9BF9-28CD768CA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b="1" dirty="0" err="1">
                <a:latin typeface="Calibri" panose="020F0502020204030204" pitchFamily="34" charset="0"/>
                <a:cs typeface="Calibri" panose="020F0502020204030204" pitchFamily="34" charset="0"/>
              </a:rPr>
              <a:t>FileManager</a:t>
            </a:r>
            <a:endParaRPr lang="de-AT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C1442B-87F6-41A1-945B-CAE1A0BE9A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>
                <a:latin typeface="Calibri Light" panose="020F0302020204030204" pitchFamily="34" charset="0"/>
                <a:cs typeface="Calibri Light" panose="020F0302020204030204" pitchFamily="34" charset="0"/>
              </a:rPr>
              <a:t>Maximilian </a:t>
            </a:r>
            <a:r>
              <a:rPr lang="de-AT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Joachimstaller</a:t>
            </a:r>
            <a:r>
              <a:rPr lang="de-AT" dirty="0">
                <a:latin typeface="Calibri Light" panose="020F0302020204030204" pitchFamily="34" charset="0"/>
                <a:cs typeface="Calibri Light" panose="020F0302020204030204" pitchFamily="34" charset="0"/>
              </a:rPr>
              <a:t>, Christof </a:t>
            </a:r>
            <a:r>
              <a:rPr lang="de-AT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Jori</a:t>
            </a:r>
            <a:r>
              <a:rPr lang="de-AT" dirty="0">
                <a:latin typeface="Calibri Light" panose="020F0302020204030204" pitchFamily="34" charset="0"/>
                <a:cs typeface="Calibri Light" panose="020F0302020204030204" pitchFamily="34" charset="0"/>
              </a:rPr>
              <a:t>, Manuel Seisl</a:t>
            </a:r>
          </a:p>
        </p:txBody>
      </p:sp>
    </p:spTree>
    <p:extLst>
      <p:ext uri="{BB962C8B-B14F-4D97-AF65-F5344CB8AC3E}">
        <p14:creationId xmlns:p14="http://schemas.microsoft.com/office/powerpoint/2010/main" val="2064227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8C9856-B396-40A0-B028-7539C011F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>
                <a:latin typeface="Calibri" panose="020F0502020204030204" pitchFamily="34" charset="0"/>
                <a:cs typeface="Calibri" panose="020F0502020204030204" pitchFamily="34" charset="0"/>
              </a:rPr>
              <a:t>Filemanager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7D8ACD-1324-4B7B-BDAC-F01409D6C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de-AT" b="1" dirty="0">
                <a:latin typeface="Calibri" panose="020F0502020204030204" pitchFamily="34" charset="0"/>
                <a:cs typeface="Calibri" panose="020F0502020204030204" pitchFamily="34" charset="0"/>
              </a:rPr>
              <a:t>BENUTZER</a:t>
            </a:r>
          </a:p>
          <a:p>
            <a:pPr lvl="3"/>
            <a:r>
              <a:rPr lang="de-AT" dirty="0">
                <a:latin typeface="Calibri Light" panose="020F0302020204030204" pitchFamily="34" charset="0"/>
                <a:cs typeface="Calibri Light" panose="020F0302020204030204" pitchFamily="34" charset="0"/>
              </a:rPr>
              <a:t>Login, Logout - System</a:t>
            </a:r>
          </a:p>
          <a:p>
            <a:pPr lvl="3"/>
            <a:r>
              <a:rPr lang="de-AT" dirty="0">
                <a:latin typeface="Calibri Light" panose="020F0302020204030204" pitchFamily="34" charset="0"/>
                <a:cs typeface="Calibri Light" panose="020F0302020204030204" pitchFamily="34" charset="0"/>
              </a:rPr>
              <a:t>Anlegen von Benutzer mit unterschiedlicher Rolle</a:t>
            </a:r>
          </a:p>
          <a:p>
            <a:pPr lvl="3"/>
            <a:r>
              <a:rPr lang="de-AT" dirty="0">
                <a:latin typeface="Calibri Light" panose="020F0302020204030204" pitchFamily="34" charset="0"/>
                <a:cs typeface="Calibri Light" panose="020F0302020204030204" pitchFamily="34" charset="0"/>
              </a:rPr>
              <a:t>Verwalten von unterschiedlichen Benutzerberechtigungen</a:t>
            </a:r>
          </a:p>
          <a:p>
            <a:pPr marL="1371600" lvl="3" indent="0">
              <a:buNone/>
            </a:pP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de-AT" b="1" dirty="0">
                <a:latin typeface="Calibri" panose="020F0502020204030204" pitchFamily="34" charset="0"/>
                <a:cs typeface="Calibri" panose="020F0502020204030204" pitchFamily="34" charset="0"/>
              </a:rPr>
              <a:t>DATEIEN &amp; ORDNER</a:t>
            </a:r>
          </a:p>
          <a:p>
            <a:pPr lvl="3"/>
            <a:r>
              <a:rPr lang="de-AT" dirty="0">
                <a:latin typeface="Calibri Light" panose="020F0302020204030204" pitchFamily="34" charset="0"/>
                <a:cs typeface="Calibri Light" panose="020F0302020204030204" pitchFamily="34" charset="0"/>
              </a:rPr>
              <a:t>Hierarchische Baumstruktur</a:t>
            </a:r>
          </a:p>
          <a:p>
            <a:pPr lvl="3"/>
            <a:r>
              <a:rPr lang="de-AT" dirty="0">
                <a:latin typeface="Calibri Light" panose="020F0302020204030204" pitchFamily="34" charset="0"/>
                <a:cs typeface="Calibri Light" panose="020F0302020204030204" pitchFamily="34" charset="0"/>
              </a:rPr>
              <a:t>CRUD (</a:t>
            </a:r>
            <a:r>
              <a:rPr lang="de-AT" b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de-AT" dirty="0">
                <a:latin typeface="Calibri Light" panose="020F0302020204030204" pitchFamily="34" charset="0"/>
                <a:cs typeface="Calibri Light" panose="020F0302020204030204" pitchFamily="34" charset="0"/>
              </a:rPr>
              <a:t>REATE, </a:t>
            </a:r>
            <a:r>
              <a:rPr lang="de-AT" b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de-AT" dirty="0">
                <a:latin typeface="Calibri Light" panose="020F0302020204030204" pitchFamily="34" charset="0"/>
                <a:cs typeface="Calibri Light" panose="020F0302020204030204" pitchFamily="34" charset="0"/>
              </a:rPr>
              <a:t>EAD, </a:t>
            </a:r>
            <a:r>
              <a:rPr lang="de-AT" b="1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de-AT" dirty="0">
                <a:latin typeface="Calibri Light" panose="020F0302020204030204" pitchFamily="34" charset="0"/>
                <a:cs typeface="Calibri Light" panose="020F0302020204030204" pitchFamily="34" charset="0"/>
              </a:rPr>
              <a:t>PDATE, </a:t>
            </a:r>
            <a:r>
              <a:rPr lang="de-AT" b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de-AT" dirty="0">
                <a:latin typeface="Calibri Light" panose="020F0302020204030204" pitchFamily="34" charset="0"/>
                <a:cs typeface="Calibri Light" panose="020F0302020204030204" pitchFamily="34" charset="0"/>
              </a:rPr>
              <a:t>ELETE) Operationen</a:t>
            </a:r>
          </a:p>
          <a:p>
            <a:pPr lvl="3"/>
            <a:r>
              <a:rPr lang="de-AT" dirty="0">
                <a:latin typeface="Calibri Light" panose="020F0302020204030204" pitchFamily="34" charset="0"/>
                <a:cs typeface="Calibri Light" panose="020F0302020204030204" pitchFamily="34" charset="0"/>
              </a:rPr>
              <a:t>Übersicht über Dateien- und Ordnerstruktur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69D686-362C-4055-8BAA-F1BCDD2D1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412" y="2249486"/>
            <a:ext cx="792000" cy="792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2F71746-58B2-46D9-93CF-0E269CEC0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412" y="4244483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3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8C9856-B396-40A0-B028-7539C011F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>
                <a:latin typeface="Calibri" panose="020F0502020204030204" pitchFamily="34" charset="0"/>
                <a:cs typeface="Calibri" panose="020F0502020204030204" pitchFamily="34" charset="0"/>
              </a:rPr>
              <a:t>Filemanager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7D8ACD-1324-4B7B-BDAC-F01409D6C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de-AT" b="1" dirty="0">
                <a:latin typeface="Calibri" panose="020F0502020204030204" pitchFamily="34" charset="0"/>
                <a:cs typeface="Calibri" panose="020F0502020204030204" pitchFamily="34" charset="0"/>
              </a:rPr>
              <a:t>UPLOAD</a:t>
            </a:r>
          </a:p>
          <a:p>
            <a:pPr lvl="3"/>
            <a:r>
              <a:rPr lang="de-AT" dirty="0">
                <a:latin typeface="Calibri Light" panose="020F0302020204030204" pitchFamily="34" charset="0"/>
                <a:cs typeface="Calibri Light" panose="020F0302020204030204" pitchFamily="34" charset="0"/>
              </a:rPr>
              <a:t>AJAX (</a:t>
            </a:r>
            <a:r>
              <a:rPr lang="de-AT" b="1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de-AT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synchronous</a:t>
            </a:r>
            <a:r>
              <a:rPr lang="de-AT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AT" b="1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de-AT" dirty="0">
                <a:latin typeface="Calibri Light" panose="020F0302020204030204" pitchFamily="34" charset="0"/>
                <a:cs typeface="Calibri Light" panose="020F0302020204030204" pitchFamily="34" charset="0"/>
              </a:rPr>
              <a:t>avaScript </a:t>
            </a:r>
            <a:r>
              <a:rPr lang="de-AT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de-AT" dirty="0">
                <a:latin typeface="Calibri Light" panose="020F0302020204030204" pitchFamily="34" charset="0"/>
                <a:cs typeface="Calibri Light" panose="020F0302020204030204" pitchFamily="34" charset="0"/>
              </a:rPr>
              <a:t>nd </a:t>
            </a:r>
            <a:r>
              <a:rPr lang="de-AT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de-AT" dirty="0">
                <a:latin typeface="Calibri Light" panose="020F0302020204030204" pitchFamily="34" charset="0"/>
                <a:cs typeface="Calibri Light" panose="020F0302020204030204" pitchFamily="34" charset="0"/>
              </a:rPr>
              <a:t>ML) basierender Dateiupload</a:t>
            </a:r>
          </a:p>
          <a:p>
            <a:pPr lvl="3"/>
            <a:r>
              <a:rPr lang="de-AT" dirty="0">
                <a:latin typeface="Calibri Light" panose="020F0302020204030204" pitchFamily="34" charset="0"/>
                <a:cs typeface="Calibri Light" panose="020F0302020204030204" pitchFamily="34" charset="0"/>
              </a:rPr>
              <a:t>Mehrere Dateien gleichzeitig hochladen</a:t>
            </a:r>
          </a:p>
          <a:p>
            <a:pPr lvl="3"/>
            <a:r>
              <a:rPr lang="de-AT" dirty="0">
                <a:latin typeface="Calibri Light" panose="020F0302020204030204" pitchFamily="34" charset="0"/>
                <a:cs typeface="Calibri Light" panose="020F0302020204030204" pitchFamily="34" charset="0"/>
              </a:rPr>
              <a:t>Drag &amp; Drop von der lokalen Festplatte</a:t>
            </a:r>
          </a:p>
          <a:p>
            <a:pPr lvl="3"/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de-AT" b="1" dirty="0">
                <a:latin typeface="Calibri" panose="020F0502020204030204" pitchFamily="34" charset="0"/>
                <a:cs typeface="Calibri" panose="020F0502020204030204" pitchFamily="34" charset="0"/>
              </a:rPr>
              <a:t>OPTIONALE FUNKTIONEN</a:t>
            </a:r>
          </a:p>
          <a:p>
            <a:pPr lvl="3"/>
            <a:r>
              <a:rPr lang="de-AT" dirty="0">
                <a:latin typeface="Calibri Light" panose="020F0302020204030204" pitchFamily="34" charset="0"/>
                <a:cs typeface="Calibri Light" panose="020F0302020204030204" pitchFamily="34" charset="0"/>
              </a:rPr>
              <a:t>Versand eines Downloadlinks per E-Mail</a:t>
            </a:r>
          </a:p>
          <a:p>
            <a:pPr lvl="3"/>
            <a:r>
              <a:rPr lang="de-AT" dirty="0">
                <a:latin typeface="Calibri Light" panose="020F0302020204030204" pitchFamily="34" charset="0"/>
                <a:cs typeface="Calibri Light" panose="020F0302020204030204" pitchFamily="34" charset="0"/>
              </a:rPr>
              <a:t>Suche für Dateien und Ordner</a:t>
            </a:r>
          </a:p>
          <a:p>
            <a:pPr lvl="3"/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88AA7AB-9934-4208-8A0F-17F442D6F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249486"/>
            <a:ext cx="792000" cy="792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0F38008-21F7-464B-A85E-195A113B6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412" y="4244483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654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5878BF-876E-45E4-8938-0AA89A7FF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>
                <a:latin typeface="Calibri" panose="020F0502020204030204" pitchFamily="34" charset="0"/>
                <a:cs typeface="Calibri" panose="020F0502020204030204" pitchFamily="34" charset="0"/>
              </a:rPr>
              <a:t>Filemanager - Login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0ADE8B1-11A0-421A-A4A4-67360771B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3651" y="2097088"/>
            <a:ext cx="7321521" cy="4118355"/>
          </a:xfrm>
        </p:spPr>
      </p:pic>
    </p:spTree>
    <p:extLst>
      <p:ext uri="{BB962C8B-B14F-4D97-AF65-F5344CB8AC3E}">
        <p14:creationId xmlns:p14="http://schemas.microsoft.com/office/powerpoint/2010/main" val="196042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5878BF-876E-45E4-8938-0AA89A7FF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>
                <a:latin typeface="Calibri" panose="020F0502020204030204" pitchFamily="34" charset="0"/>
                <a:cs typeface="Calibri" panose="020F0502020204030204" pitchFamily="34" charset="0"/>
              </a:rPr>
              <a:t>Filemanager - Übersicht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0ADE8B1-11A0-421A-A4A4-67360771B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3651" y="2097088"/>
            <a:ext cx="7321522" cy="4118356"/>
          </a:xfrm>
        </p:spPr>
      </p:pic>
    </p:spTree>
    <p:extLst>
      <p:ext uri="{BB962C8B-B14F-4D97-AF65-F5344CB8AC3E}">
        <p14:creationId xmlns:p14="http://schemas.microsoft.com/office/powerpoint/2010/main" val="3972314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5878BF-876E-45E4-8938-0AA89A7FF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>
                <a:latin typeface="Calibri" panose="020F0502020204030204" pitchFamily="34" charset="0"/>
                <a:cs typeface="Calibri" panose="020F0502020204030204" pitchFamily="34" charset="0"/>
              </a:rPr>
              <a:t>Filemanager - Detailansicht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0ADE8B1-11A0-421A-A4A4-67360771B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3651" y="2097088"/>
            <a:ext cx="7321521" cy="4118356"/>
          </a:xfrm>
        </p:spPr>
      </p:pic>
    </p:spTree>
    <p:extLst>
      <p:ext uri="{BB962C8B-B14F-4D97-AF65-F5344CB8AC3E}">
        <p14:creationId xmlns:p14="http://schemas.microsoft.com/office/powerpoint/2010/main" val="1146765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Grü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20</Words>
  <Application>Microsoft Office PowerPoint</Application>
  <PresentationFormat>Breitbild</PresentationFormat>
  <Paragraphs>24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Tw Cen MT</vt:lpstr>
      <vt:lpstr>Schaltkreis</vt:lpstr>
      <vt:lpstr>FileManager</vt:lpstr>
      <vt:lpstr>Filemanager</vt:lpstr>
      <vt:lpstr>Filemanager</vt:lpstr>
      <vt:lpstr>Filemanager - Login</vt:lpstr>
      <vt:lpstr>Filemanager - Übersicht</vt:lpstr>
      <vt:lpstr>Filemanager - Detailansicht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Manager</dc:title>
  <dc:creator>Manuel Seisl</dc:creator>
  <cp:lastModifiedBy>Manuel Seisl</cp:lastModifiedBy>
  <cp:revision>70</cp:revision>
  <dcterms:created xsi:type="dcterms:W3CDTF">2019-03-18T07:33:04Z</dcterms:created>
  <dcterms:modified xsi:type="dcterms:W3CDTF">2019-05-01T09:52:18Z</dcterms:modified>
</cp:coreProperties>
</file>