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F35-3889-E24C-923D-8ABA240FA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F508-B56A-7C4F-B64C-087F42289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4779-360A-E541-93D6-ECF53E2E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D946-CFBB-B04A-826F-FBEEECBB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6AFC-8E8C-074A-BBB6-2AB51BF5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3243-CA13-E649-95D2-AD94C1E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27588-B26E-284E-8E57-53ABE68CA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2109-8465-5C4E-A3D6-DD0C7CED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14F8-63A3-1C47-AA21-46267099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3797-6ED5-7B49-A7A0-3CA2E0AB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EC866-AF28-B84A-8213-1D8041E86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321A8-0A21-9141-AE9D-8215B806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38618-D31B-D345-8DCF-C23B698E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1160E-BF01-554B-95C2-40AA60C4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4A32-F9F5-664C-82D1-F40A2FA5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A5CA-99BE-1742-AF04-285A26AC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66C4-C148-B447-9635-7681E313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CBC1-1C36-9847-B633-CF7842A2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7F65-99E0-D141-948A-BBE8C5F2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10A9-D85E-E646-8CA1-35144078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A0BF-80CB-1244-B367-EF2CEBC3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E215F-1CA8-7741-9794-B462ACB3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A8D78-EC1E-A24A-B9EE-EBC0062B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EA8E-57D1-7041-B9E2-9341C0A2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BFE5-C792-5A4A-93C4-391848A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001E-45D3-2247-AE20-C0AC43F0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7B5E-3071-834A-BC52-5132AD5A1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5D584-F912-A949-AAD6-0DA0CCC2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E637F-DD1D-114E-8720-87249E50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74EBE-A6E8-0C4B-9447-1FE26AAB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DAF0-6D07-7C45-B0FF-4F6F836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AA3C-C614-9047-AA58-7A56F061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519C6-896A-B74F-9307-17A5E006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3082-B25E-FD4B-8835-B0ABB120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BEEE0-713F-484B-BFB6-E46D15612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EE88D-45B7-A74B-B2FE-50560DFBC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C6DBC-6B1F-9043-A3E9-52EA5072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F7E48-7F21-D34B-99A8-16B3D015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1A4AD-953C-F04F-84CB-3CBE714E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B62D-72FD-2249-99A5-83825AAD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6803A-FD19-314B-A006-1EE2BC36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42008-D166-0C40-95FF-A2C65FC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82F21-C25A-9148-BD34-A1A7E187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E4CDE-428A-FE45-8AF2-8814E760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213B-64E2-F048-8B7F-E22ABE8E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C8A4E-3A5F-4546-8DA3-CF9CA324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7E03-E1CA-A94B-929B-D3BA292F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E818-1A93-A140-A6F1-69CF0FAA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17F4-FF8B-3244-A4FD-37028189E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45BD-C146-F749-8ECC-2987603E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71F72-702C-6F46-83B2-4EB2391B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87D6A-0E89-5749-9F20-B87EE64E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EEFA-67B7-6A4E-9767-0A4C448F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9AC51-F8D8-B249-8135-00C890ADE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DAD2-19F2-9240-A97E-1EAB6214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9F3B8-A681-F448-9926-57E8F852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B6D72-9A45-5C4A-9180-B694D935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FE145-124D-1344-A55F-C410699F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BDFF5-82A1-914D-B117-A1B5E426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2560D-A304-2441-9B2D-80C78D85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4DD6-EAD8-6A4F-9EA9-B5B2263C4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9D4D-7C06-2047-A082-BFAE706D216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F57C-ABD1-6045-A887-65959C81D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00C2-AE4E-AD42-A3DD-0BD2BEB2C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3B1D-F070-C244-8576-582509A2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11020E-D73C-E844-9B99-FCFCAACCAD32}"/>
              </a:ext>
            </a:extLst>
          </p:cNvPr>
          <p:cNvCxnSpPr/>
          <p:nvPr/>
        </p:nvCxnSpPr>
        <p:spPr>
          <a:xfrm>
            <a:off x="2565520" y="979033"/>
            <a:ext cx="0" cy="3490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C0E66-1CD7-BE42-AC39-4166EE91A0E7}"/>
              </a:ext>
            </a:extLst>
          </p:cNvPr>
          <p:cNvCxnSpPr>
            <a:cxnSpLocks/>
          </p:cNvCxnSpPr>
          <p:nvPr/>
        </p:nvCxnSpPr>
        <p:spPr>
          <a:xfrm flipH="1">
            <a:off x="2582453" y="4469208"/>
            <a:ext cx="7188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F224E-EFE1-294F-AB92-5B80B260FE8F}"/>
              </a:ext>
            </a:extLst>
          </p:cNvPr>
          <p:cNvCxnSpPr>
            <a:cxnSpLocks/>
          </p:cNvCxnSpPr>
          <p:nvPr/>
        </p:nvCxnSpPr>
        <p:spPr>
          <a:xfrm flipV="1">
            <a:off x="3146500" y="2353240"/>
            <a:ext cx="6441583" cy="45464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30083-43D3-C249-AAE9-95563649E403}"/>
              </a:ext>
            </a:extLst>
          </p:cNvPr>
          <p:cNvCxnSpPr>
            <a:cxnSpLocks/>
          </p:cNvCxnSpPr>
          <p:nvPr/>
        </p:nvCxnSpPr>
        <p:spPr>
          <a:xfrm>
            <a:off x="3146500" y="2069210"/>
            <a:ext cx="2949500" cy="9013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E71D2D-D575-6749-9D12-B587FC5B8260}"/>
              </a:ext>
            </a:extLst>
          </p:cNvPr>
          <p:cNvSpPr txBox="1"/>
          <p:nvPr/>
        </p:nvSpPr>
        <p:spPr>
          <a:xfrm>
            <a:off x="2343956" y="655816"/>
            <a:ext cx="15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y,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EED9BC-A890-414C-8A90-15BD2C7C3620}"/>
              </a:ext>
            </a:extLst>
          </p:cNvPr>
          <p:cNvSpPr txBox="1"/>
          <p:nvPr/>
        </p:nvSpPr>
        <p:spPr>
          <a:xfrm>
            <a:off x="9968009" y="4250675"/>
            <a:ext cx="15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AB4DE-DDD2-5948-BE35-3F419C3B0ED5}"/>
              </a:ext>
            </a:extLst>
          </p:cNvPr>
          <p:cNvSpPr txBox="1"/>
          <p:nvPr/>
        </p:nvSpPr>
        <p:spPr>
          <a:xfrm>
            <a:off x="3061835" y="4563246"/>
            <a:ext cx="43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11E34-1DC7-5F42-A2F5-9C3C9F6B1BC5}"/>
              </a:ext>
            </a:extLst>
          </p:cNvPr>
          <p:cNvSpPr txBox="1"/>
          <p:nvPr/>
        </p:nvSpPr>
        <p:spPr>
          <a:xfrm>
            <a:off x="6054979" y="4594963"/>
            <a:ext cx="43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D1AF1-B333-AE46-8DC9-080667945E43}"/>
              </a:ext>
            </a:extLst>
          </p:cNvPr>
          <p:cNvSpPr txBox="1"/>
          <p:nvPr/>
        </p:nvSpPr>
        <p:spPr>
          <a:xfrm>
            <a:off x="8757395" y="4588763"/>
            <a:ext cx="43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58C6-40CC-7A42-9950-FE08CD73C5D0}"/>
              </a:ext>
            </a:extLst>
          </p:cNvPr>
          <p:cNvSpPr txBox="1"/>
          <p:nvPr/>
        </p:nvSpPr>
        <p:spPr>
          <a:xfrm>
            <a:off x="9648902" y="3241348"/>
            <a:ext cx="15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D6CB3-09A5-AF46-AF8A-54B41E262415}"/>
              </a:ext>
            </a:extLst>
          </p:cNvPr>
          <p:cNvSpPr txBox="1"/>
          <p:nvPr/>
        </p:nvSpPr>
        <p:spPr>
          <a:xfrm>
            <a:off x="9588083" y="2153021"/>
            <a:ext cx="15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6753F3-665A-9D48-988E-D12CFD5BDE86}"/>
              </a:ext>
            </a:extLst>
          </p:cNvPr>
          <p:cNvSpPr/>
          <p:nvPr/>
        </p:nvSpPr>
        <p:spPr>
          <a:xfrm>
            <a:off x="2975725" y="2069210"/>
            <a:ext cx="65597" cy="688772"/>
          </a:xfrm>
          <a:prstGeom prst="leftBrac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88892-AB75-904E-89E4-54ED2E4A9CBA}"/>
              </a:ext>
            </a:extLst>
          </p:cNvPr>
          <p:cNvSpPr txBox="1"/>
          <p:nvPr/>
        </p:nvSpPr>
        <p:spPr>
          <a:xfrm>
            <a:off x="1195705" y="2052277"/>
            <a:ext cx="83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A + a1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E2E479-834B-A54A-8C16-3A97F1A73002}"/>
              </a:ext>
            </a:extLst>
          </p:cNvPr>
          <p:cNvCxnSpPr/>
          <p:nvPr/>
        </p:nvCxnSpPr>
        <p:spPr>
          <a:xfrm>
            <a:off x="1964266" y="2236943"/>
            <a:ext cx="897467" cy="34272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AA01F73D-6868-F94D-8DCB-83C8CF2E6FB5}"/>
              </a:ext>
            </a:extLst>
          </p:cNvPr>
          <p:cNvSpPr/>
          <p:nvPr/>
        </p:nvSpPr>
        <p:spPr>
          <a:xfrm rot="10800000">
            <a:off x="9905521" y="2463082"/>
            <a:ext cx="123303" cy="792000"/>
          </a:xfrm>
          <a:prstGeom prst="leftBrac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901717-05C9-E546-B974-29CDFC03DB37}"/>
              </a:ext>
            </a:extLst>
          </p:cNvPr>
          <p:cNvCxnSpPr>
            <a:cxnSpLocks/>
          </p:cNvCxnSpPr>
          <p:nvPr/>
        </p:nvCxnSpPr>
        <p:spPr>
          <a:xfrm flipH="1">
            <a:off x="10143662" y="2773990"/>
            <a:ext cx="717276" cy="97760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A465B2-AB55-9E46-B692-2CB42058A984}"/>
              </a:ext>
            </a:extLst>
          </p:cNvPr>
          <p:cNvSpPr txBox="1"/>
          <p:nvPr/>
        </p:nvSpPr>
        <p:spPr>
          <a:xfrm>
            <a:off x="10885979" y="2562604"/>
            <a:ext cx="103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A (1+rA)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87AAF99-CA20-A54B-B497-F66B48CB010E}"/>
              </a:ext>
            </a:extLst>
          </p:cNvPr>
          <p:cNvSpPr/>
          <p:nvPr/>
        </p:nvSpPr>
        <p:spPr>
          <a:xfrm rot="10800000">
            <a:off x="6247685" y="2601240"/>
            <a:ext cx="123302" cy="362803"/>
          </a:xfrm>
          <a:prstGeom prst="leftBrac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11E34B-D489-134A-92AF-8A4CC7AC703E}"/>
              </a:ext>
            </a:extLst>
          </p:cNvPr>
          <p:cNvCxnSpPr>
            <a:cxnSpLocks/>
          </p:cNvCxnSpPr>
          <p:nvPr/>
        </p:nvCxnSpPr>
        <p:spPr>
          <a:xfrm flipH="1">
            <a:off x="6446892" y="2378604"/>
            <a:ext cx="832292" cy="418928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A73058-5530-394F-8A81-1DFED6F0886C}"/>
              </a:ext>
            </a:extLst>
          </p:cNvPr>
          <p:cNvSpPr txBox="1"/>
          <p:nvPr/>
        </p:nvSpPr>
        <p:spPr>
          <a:xfrm>
            <a:off x="7267850" y="2028545"/>
            <a:ext cx="13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a1 (1+ra)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BBD15A-6BC6-B84B-B0C6-7F2DFF0BAA99}"/>
              </a:ext>
            </a:extLst>
          </p:cNvPr>
          <p:cNvCxnSpPr>
            <a:cxnSpLocks/>
          </p:cNvCxnSpPr>
          <p:nvPr/>
        </p:nvCxnSpPr>
        <p:spPr>
          <a:xfrm>
            <a:off x="6176732" y="3003751"/>
            <a:ext cx="3449748" cy="37302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7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Fleck, Johannes</dc:creator>
  <cp:lastModifiedBy>Fleck, Johannes</cp:lastModifiedBy>
  <cp:revision>6</cp:revision>
  <dcterms:created xsi:type="dcterms:W3CDTF">2020-04-27T15:24:42Z</dcterms:created>
  <dcterms:modified xsi:type="dcterms:W3CDTF">2020-06-10T14:03:37Z</dcterms:modified>
</cp:coreProperties>
</file>