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29988" autoAdjust="0"/>
  </p:normalViewPr>
  <p:slideViewPr>
    <p:cSldViewPr snapToGrid="0">
      <p:cViewPr varScale="1">
        <p:scale>
          <a:sx n="22" d="100"/>
          <a:sy n="22" d="100"/>
        </p:scale>
        <p:origin x="8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45CA6-EFCF-430C-9B68-F44700DA1DED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50ED-B184-4C14-B8BE-48CB983E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3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인사</a:t>
            </a:r>
            <a:endParaRPr lang="en-US" altLang="ko-KR" dirty="0" smtClean="0"/>
          </a:p>
          <a:p>
            <a:r>
              <a:rPr lang="ko-KR" altLang="en-US" dirty="0" smtClean="0"/>
              <a:t>안녕하세요 저희는 </a:t>
            </a:r>
            <a:r>
              <a:rPr lang="en-US" altLang="ko-KR" dirty="0" err="1" smtClean="0"/>
              <a:t>E’motion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흐름 잡기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저희가 기획한 어플리케이션은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플레이어의 플레이 기록에 따라 스토리가 바뀌는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초 반응적 모험 게임입니다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게임의 목적</a:t>
            </a:r>
            <a:endParaRPr lang="en-US" altLang="ko-KR" baseline="0" dirty="0" smtClean="0"/>
          </a:p>
          <a:p>
            <a:r>
              <a:rPr lang="ko-KR" altLang="en-US" dirty="0" smtClean="0"/>
              <a:t>저희가 설계한 게임은 사람들에게 즐거움을 주면서 정서적인 발달을 이루어 낼 수 있도록 하는 게임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동기</a:t>
            </a:r>
            <a:endParaRPr lang="en-US" altLang="ko-KR" dirty="0" smtClean="0"/>
          </a:p>
          <a:p>
            <a:r>
              <a:rPr lang="ko-KR" altLang="en-US" dirty="0" smtClean="0"/>
              <a:t>이러한 앱을</a:t>
            </a:r>
            <a:r>
              <a:rPr lang="ko-KR" altLang="en-US" baseline="0" dirty="0" smtClean="0"/>
              <a:t> 만들게 된 동기는 플레이어에게 전에는 일반적인 게임에서 겪어보지 못했던 경험을 주고 싶었습니다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게임 플레이</a:t>
            </a:r>
            <a:endParaRPr lang="en-US" altLang="ko-KR" dirty="0" smtClean="0"/>
          </a:p>
          <a:p>
            <a:r>
              <a:rPr lang="ko-KR" altLang="en-US" dirty="0" smtClean="0"/>
              <a:t>게임의 플레이는 이렇습니다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게임을 시작할</a:t>
            </a:r>
            <a:r>
              <a:rPr lang="ko-KR" altLang="en-US" baseline="0" dirty="0" smtClean="0"/>
              <a:t> 때 플레이어는 </a:t>
            </a:r>
            <a:r>
              <a:rPr lang="en-US" altLang="ko-KR" baseline="0" dirty="0" smtClean="0"/>
              <a:t>“</a:t>
            </a:r>
            <a:r>
              <a:rPr lang="ko-KR" altLang="en-US" baseline="0" dirty="0" err="1" smtClean="0"/>
              <a:t>아이비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라는 캐릭터를 만나게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캐릭터는 플레이어를 처음부터 끝까지 이끌어주고 정서적인 친구가 되어줍니다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이후 플레이어는 </a:t>
            </a:r>
            <a:r>
              <a:rPr lang="en-US" altLang="ko-KR" baseline="0" dirty="0" smtClean="0"/>
              <a:t>“</a:t>
            </a:r>
            <a:r>
              <a:rPr lang="ko-KR" altLang="en-US" baseline="0" dirty="0" err="1" smtClean="0"/>
              <a:t>아이비</a:t>
            </a:r>
            <a:r>
              <a:rPr lang="en-US" altLang="ko-KR" baseline="0" dirty="0" smtClean="0"/>
              <a:t>”</a:t>
            </a:r>
            <a:r>
              <a:rPr lang="ko-KR" altLang="en-US" baseline="0" dirty="0" smtClean="0"/>
              <a:t>와 함께 돌아다니며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고양이를 사거나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친구를 사귀는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다양한 행동을 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행동들은 앞으로 플레이어가 겪게 될 사건과 깊은 연관성을 띄고 있어 플레이어에게 필요한 경험이 무엇인지 파악하고 실행하며 플레이어는 정서적 성장을 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플레이어의 성격에 따라 다른 스토리가 나올 수 있고 매번 새로운 환경을 경험할 후 </a:t>
            </a:r>
            <a:r>
              <a:rPr lang="ko-KR" altLang="en-US" baseline="0" dirty="0" err="1" smtClean="0"/>
              <a:t>있는것입니다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타겟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게임의 플레이어는 </a:t>
            </a:r>
            <a:r>
              <a:rPr lang="ko-KR" altLang="en-US" baseline="0" dirty="0" err="1" smtClean="0"/>
              <a:t>힐링을</a:t>
            </a:r>
            <a:r>
              <a:rPr lang="ko-KR" altLang="en-US" baseline="0" dirty="0" smtClean="0"/>
              <a:t> 목적으로 하는 사람들로 생각하고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게임이 점차 커지고 컨텐츠가 늘어남에 따라</a:t>
            </a:r>
            <a:endParaRPr lang="en-US" altLang="ko-KR" baseline="0" dirty="0" smtClean="0"/>
          </a:p>
          <a:p>
            <a:r>
              <a:rPr lang="ko-KR" altLang="en-US" baseline="0" dirty="0" smtClean="0"/>
              <a:t>일반적인 </a:t>
            </a:r>
            <a:r>
              <a:rPr lang="ko-KR" altLang="en-US" baseline="0" dirty="0" err="1" smtClean="0"/>
              <a:t>게이머에게도</a:t>
            </a:r>
            <a:r>
              <a:rPr lang="ko-KR" altLang="en-US" baseline="0" dirty="0" smtClean="0"/>
              <a:t> 시장이 활성화 될 것으로 보입니다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개발 계획</a:t>
            </a:r>
            <a:endParaRPr lang="en-US" altLang="ko-KR" dirty="0" smtClean="0"/>
          </a:p>
          <a:p>
            <a:r>
              <a:rPr lang="ko-KR" altLang="en-US" dirty="0" smtClean="0"/>
              <a:t>플레이어와 상호작용하는 게임을 만들기 위해서 저희는 확률적 이벤트 방식을 선택했습니다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확률적 이벤트 방식이란 게임내의 사건 또는 변화가 확률에 기반하여 발생하는 것</a:t>
            </a:r>
            <a:r>
              <a:rPr lang="ko-KR" altLang="en-US" baseline="0" dirty="0" smtClean="0"/>
              <a:t> 인데요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저희는 이 방식을 게임 전체에 적용하도록 설계했습니다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게임내에서</a:t>
            </a:r>
            <a:r>
              <a:rPr lang="ko-KR" altLang="en-US" baseline="0" dirty="0" smtClean="0"/>
              <a:t> 벌어지는 사건들을 모두 객체화 시키고 그것을 노드로 정의합니다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그 노드들이 활성화 되는 확률을 다른 </a:t>
            </a:r>
            <a:r>
              <a:rPr lang="ko-KR" altLang="en-US" baseline="0" dirty="0" err="1" smtClean="0"/>
              <a:t>노드들과의</a:t>
            </a:r>
            <a:r>
              <a:rPr lang="ko-KR" altLang="en-US" baseline="0" dirty="0" smtClean="0"/>
              <a:t> 연관성 또는 트리거로 정의하였습니다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분야로 나누어볼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그래픽 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 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요소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150ED-B184-4C14-B8BE-48CB983E75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2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5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0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2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6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3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8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6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E83E-C669-468E-B1B2-D21E3E8405F8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05A2-B6E4-47F7-ACC4-7CD89813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9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38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2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253</Words>
  <Application>Microsoft Office PowerPoint</Application>
  <PresentationFormat>와이드스크린</PresentationFormat>
  <Paragraphs>35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JBTC-301</cp:lastModifiedBy>
  <cp:revision>14</cp:revision>
  <dcterms:created xsi:type="dcterms:W3CDTF">2018-06-18T14:44:29Z</dcterms:created>
  <dcterms:modified xsi:type="dcterms:W3CDTF">2018-06-20T10:35:08Z</dcterms:modified>
</cp:coreProperties>
</file>