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5" r:id="rId3"/>
    <p:sldId id="257" r:id="rId4"/>
    <p:sldId id="259" r:id="rId5"/>
    <p:sldId id="264" r:id="rId6"/>
    <p:sldId id="265" r:id="rId7"/>
    <p:sldId id="262" r:id="rId8"/>
    <p:sldId id="266" r:id="rId9"/>
    <p:sldId id="267" r:id="rId10"/>
    <p:sldId id="271" r:id="rId11"/>
    <p:sldId id="270" r:id="rId12"/>
    <p:sldId id="269" r:id="rId13"/>
    <p:sldId id="260" r:id="rId14"/>
    <p:sldId id="268" r:id="rId15"/>
    <p:sldId id="263" r:id="rId16"/>
    <p:sldId id="272" r:id="rId17"/>
    <p:sldId id="274" r:id="rId18"/>
    <p:sldId id="26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6CC"/>
    <a:srgbClr val="2609FF"/>
    <a:srgbClr val="ECF1F9"/>
    <a:srgbClr val="5C5C5C"/>
    <a:srgbClr val="EBF0F9"/>
    <a:srgbClr val="9EC8ED"/>
    <a:srgbClr val="DCE4F4"/>
    <a:srgbClr val="F4F6F9"/>
    <a:srgbClr val="007EE7"/>
    <a:srgbClr val="F3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699" autoAdjust="0"/>
  </p:normalViewPr>
  <p:slideViewPr>
    <p:cSldViewPr snapToGrid="0">
      <p:cViewPr varScale="1">
        <p:scale>
          <a:sx n="90" d="100"/>
          <a:sy n="90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3AF38-DEC4-4845-9CC5-7BD2859A335E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BD3BA-6D7A-41D4-A123-E3D73959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0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작품설명</a:t>
            </a:r>
            <a:endParaRPr lang="en-US" altLang="ko-KR" dirty="0"/>
          </a:p>
          <a:p>
            <a:r>
              <a:rPr lang="ko-KR" altLang="en-US" dirty="0"/>
              <a:t>스마트 컴퍼니는 회사의 각 출입구에 설치됩니다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설치된 장치들은 문을 통제하고 다양한 서비스를 제공합니다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BD3BA-6D7A-41D4-A123-E3D7395948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7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BD3BA-6D7A-41D4-A123-E3D7395948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4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A30F-AE72-49A0-916C-E6772300B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2814B-1912-41C5-919F-DFEC4496D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06632-6B00-4C2E-A0C1-0F4EA9F2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5F11-2568-47E8-ABB3-FF9B42C9CB16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9721-6D46-4630-A6F9-F3627AAD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1301-E0C3-4BCF-9F35-C34900EE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200C-AF8A-40EA-9121-99A4DDB2F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B280-A896-414F-9E87-FD87B2A0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0E317-EF31-4FFD-BA21-C297F7CEE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48846-037F-465C-AFAA-CBC3EBE5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5F11-2568-47E8-ABB3-FF9B42C9CB16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7B32A-3DFB-45BE-9479-06AA0CFB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76BB5-3E45-40C6-9248-6D1E1589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200C-AF8A-40EA-9121-99A4DDB2F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7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8EC4C-2BDA-4E34-91CE-5F01FB9B0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1AF33-335B-4212-A7E6-1B51D4A7A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30F6-A40C-49A8-AB85-C5A59876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5F11-2568-47E8-ABB3-FF9B42C9CB16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B14E1-9E89-4669-BFE0-3B0E8F89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EA64C-DF7D-4E76-9360-648CB876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200C-AF8A-40EA-9121-99A4DDB2F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8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0014-0061-4FCB-8327-A19224A0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3DE8-DBFD-4332-B9CE-CA84F4FF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42A4-AB1A-463B-A9B8-0017DC1F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5F11-2568-47E8-ABB3-FF9B42C9CB16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6C46-DC75-4EC3-9EBC-3FA0609C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E8A4-BC71-4680-83B5-46A99528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200C-AF8A-40EA-9121-99A4DDB2F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03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FD14-B2A4-48FF-B2C8-5787A892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6EE4E-C2CD-4B13-8E64-1B314FF6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43AA-372F-46DB-AB7B-90FF964C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5F11-2568-47E8-ABB3-FF9B42C9CB16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4D2A3-130A-43B3-BDC9-77F18237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BA3A1-E385-4AB0-B25A-94C28F64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200C-AF8A-40EA-9121-99A4DDB2F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9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1488-0951-4700-9247-219F9D70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6A5D-51DB-450D-9895-9B531A416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2532C-B5F5-4763-ADC9-C4F2A3164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6D37-1C12-45F8-B57A-5C9AC294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5F11-2568-47E8-ABB3-FF9B42C9CB16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AE5A7-614C-497A-8DF2-C06BAF53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D4E16-B57B-4B2D-9A9C-FDF21506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200C-AF8A-40EA-9121-99A4DDB2F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87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1028-12AA-4DB8-8091-EDA32517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6EE2C-6FAA-4231-922D-B316C6BF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5B38C-AD5A-4A95-AC5E-0A475A7F6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8BEEE-F6A0-4FD4-AE9A-717CE9E8C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52DA-2E5D-477B-B1F7-49EA90E78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C2AF3-7D65-4249-9A54-3B2D06B3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5F11-2568-47E8-ABB3-FF9B42C9CB16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D7BFA-C658-4FC7-8D0D-09FB13BE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94DCF-5F1C-4825-86B1-CC7B8C9E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200C-AF8A-40EA-9121-99A4DDB2F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7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2DBC-18D2-4A47-B3A6-D8DF37E4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8F767-8FC9-428C-86A0-F9A86CE9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5F11-2568-47E8-ABB3-FF9B42C9CB16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AF421-5AF6-4AD7-B558-F9CD49A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DDF11-783A-463A-84E5-035E1316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200C-AF8A-40EA-9121-99A4DDB2F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7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7EEEA-7BE4-4735-8CBE-68D6AD06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5F11-2568-47E8-ABB3-FF9B42C9CB16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523F0-1FF1-4125-BDC0-01635E15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86893-EEBC-470E-A433-C78FB2E0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200C-AF8A-40EA-9121-99A4DDB2F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D3BF-C685-4536-8A3D-31DB4998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E0017-9417-44F9-A4A2-3943C31A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2305A-9DD9-4DCD-BAD4-8A6478936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00FC4-2D92-4515-8A16-D6F5502A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5F11-2568-47E8-ABB3-FF9B42C9CB16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96ABB-BBFB-4D22-BC41-DCAD3716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CF39A-D380-4973-8082-6E24BB3C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200C-AF8A-40EA-9121-99A4DDB2F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0E5F-09C9-42F9-AE8A-34D02CC7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9DF4C-EE35-477E-A121-6B3553B97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5417B-AEEA-4121-B68C-F61166E02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9D5E3-F573-4A9B-8E0F-9482855E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5F11-2568-47E8-ABB3-FF9B42C9CB16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F64B6-C2D8-4557-984C-AD72C0A5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D789E-142C-4B6E-98A6-C462E53A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200C-AF8A-40EA-9121-99A4DDB2F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"/>
                <a:lumOff val="9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DCFD1-745C-4DF7-95C9-844CCB85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F52AA-CB3D-4AB6-AA13-078DEEC2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B38CD-6201-4877-88BF-BAD161C81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B5F11-2568-47E8-ABB3-FF9B42C9CB16}" type="datetimeFigureOut">
              <a:rPr lang="ko-KR" altLang="en-US" smtClean="0"/>
              <a:t>2018-05-13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9CC9-AA4E-4382-8ED3-2F2207A37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8441-DC9D-425A-AFDC-A7380118C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200C-AF8A-40EA-9121-99A4DDB2F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/>
          <p:cNvSpPr/>
          <p:nvPr/>
        </p:nvSpPr>
        <p:spPr>
          <a:xfrm rot="5400000" flipV="1">
            <a:off x="642573" y="-1861479"/>
            <a:ext cx="7498080" cy="10573926"/>
          </a:xfrm>
          <a:prstGeom prst="trapezoid">
            <a:avLst>
              <a:gd name="adj" fmla="val 35300"/>
            </a:avLst>
          </a:prstGeom>
          <a:solidFill>
            <a:srgbClr val="007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C6A226-E9BD-40E6-BDFB-007A247E3D9D}"/>
              </a:ext>
            </a:extLst>
          </p:cNvPr>
          <p:cNvGrpSpPr/>
          <p:nvPr/>
        </p:nvGrpSpPr>
        <p:grpSpPr>
          <a:xfrm>
            <a:off x="1819565" y="1759825"/>
            <a:ext cx="2638135" cy="4121411"/>
            <a:chOff x="1067089" y="1612587"/>
            <a:chExt cx="2638135" cy="4121411"/>
          </a:xfrm>
        </p:grpSpPr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ADC37AD5-C5C8-4162-8926-00A9C4B04122}"/>
                </a:ext>
              </a:extLst>
            </p:cNvPr>
            <p:cNvSpPr/>
            <p:nvPr/>
          </p:nvSpPr>
          <p:spPr>
            <a:xfrm rot="16200000">
              <a:off x="991981" y="3020755"/>
              <a:ext cx="2788351" cy="2638135"/>
            </a:xfrm>
            <a:prstGeom prst="trapezoid">
              <a:avLst/>
            </a:prstGeom>
            <a:solidFill>
              <a:srgbClr val="EBF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8C706D47-EDBD-4077-9832-5D4D3345A474}"/>
                </a:ext>
              </a:extLst>
            </p:cNvPr>
            <p:cNvSpPr/>
            <p:nvPr/>
          </p:nvSpPr>
          <p:spPr>
            <a:xfrm rot="16200000">
              <a:off x="991981" y="1687695"/>
              <a:ext cx="2788351" cy="2638135"/>
            </a:xfrm>
            <a:prstGeom prst="trapezoid">
              <a:avLst>
                <a:gd name="adj" fmla="val 17001"/>
              </a:avLst>
            </a:prstGeom>
            <a:solidFill>
              <a:srgbClr val="EBF0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82880" y="16881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EE7"/>
                </a:solidFill>
              </a:rPr>
              <a:t>0 126 231</a:t>
            </a:r>
            <a:endParaRPr lang="ko-KR" altLang="en-US" dirty="0">
              <a:solidFill>
                <a:srgbClr val="007EE7"/>
              </a:solidFill>
            </a:endParaRPr>
          </a:p>
        </p:txBody>
      </p:sp>
      <p:sp>
        <p:nvSpPr>
          <p:cNvPr id="7" name="사다리꼴 6"/>
          <p:cNvSpPr/>
          <p:nvPr/>
        </p:nvSpPr>
        <p:spPr>
          <a:xfrm rot="5400000">
            <a:off x="7186248" y="2168771"/>
            <a:ext cx="7498080" cy="2513424"/>
          </a:xfrm>
          <a:prstGeom prst="trapezoid">
            <a:avLst>
              <a:gd name="adj" fmla="val 32276"/>
            </a:avLst>
          </a:prstGeom>
          <a:gradFill>
            <a:gsLst>
              <a:gs pos="0">
                <a:srgbClr val="007EE7">
                  <a:alpha val="79000"/>
                </a:srgbClr>
              </a:gs>
              <a:gs pos="100000">
                <a:srgbClr val="007EE7">
                  <a:alpha val="45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3486" y="2254389"/>
            <a:ext cx="4064350" cy="2342188"/>
          </a:xfrm>
          <a:prstGeom prst="rect">
            <a:avLst/>
          </a:prstGeom>
          <a:noFill/>
          <a:scene3d>
            <a:camera prst="perspectiveLeft"/>
            <a:lightRig rig="threePt" dir="t"/>
          </a:scene3d>
          <a:sp3d>
            <a:extrusionClr>
              <a:schemeClr val="bg1"/>
            </a:extrusionClr>
          </a:sp3d>
        </p:spPr>
        <p:txBody>
          <a:bodyPr wrap="none" rtlCol="0">
            <a:prstTxWarp prst="textFadeLeft">
              <a:avLst>
                <a:gd name="adj" fmla="val 11453"/>
              </a:avLst>
            </a:prstTxWarp>
            <a:spAutoFit/>
          </a:bodyPr>
          <a:lstStyle/>
          <a:p>
            <a:r>
              <a:rPr lang="en-US" altLang="ko-K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Book Antiqua" panose="02040602050305030304" pitchFamily="18" charset="0"/>
              </a:rPr>
              <a:t>SMART</a:t>
            </a:r>
          </a:p>
          <a:p>
            <a:r>
              <a:rPr lang="en-US" altLang="ko-K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/>
                <a:latin typeface="Book Antiqua" panose="02040602050305030304" pitchFamily="18" charset="0"/>
              </a:rPr>
              <a:t>COMPANY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7B40AE-99F2-467A-B039-2F56947698EF}"/>
              </a:ext>
            </a:extLst>
          </p:cNvPr>
          <p:cNvGrpSpPr/>
          <p:nvPr/>
        </p:nvGrpSpPr>
        <p:grpSpPr>
          <a:xfrm>
            <a:off x="-1539522" y="-237389"/>
            <a:ext cx="348386" cy="7498083"/>
            <a:chOff x="3126943" y="1325418"/>
            <a:chExt cx="348386" cy="42071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4CFCAA8-CA2A-4DC1-9900-487185F04D04}"/>
                </a:ext>
              </a:extLst>
            </p:cNvPr>
            <p:cNvSpPr/>
            <p:nvPr/>
          </p:nvSpPr>
          <p:spPr>
            <a:xfrm>
              <a:off x="3126943" y="1976584"/>
              <a:ext cx="348386" cy="35559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1F6723-561E-4350-8D38-428A4D180A9B}"/>
                </a:ext>
              </a:extLst>
            </p:cNvPr>
            <p:cNvSpPr/>
            <p:nvPr/>
          </p:nvSpPr>
          <p:spPr>
            <a:xfrm>
              <a:off x="3126943" y="1325418"/>
              <a:ext cx="348386" cy="651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F55E08-191A-4B71-81D5-6DBF2867943F}"/>
              </a:ext>
            </a:extLst>
          </p:cNvPr>
          <p:cNvGrpSpPr/>
          <p:nvPr/>
        </p:nvGrpSpPr>
        <p:grpSpPr>
          <a:xfrm>
            <a:off x="-11566484" y="2186235"/>
            <a:ext cx="348386" cy="2650836"/>
            <a:chOff x="3126943" y="1325418"/>
            <a:chExt cx="348386" cy="42071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59B879-2DDF-435C-9C4C-599D1ABEE0FB}"/>
                </a:ext>
              </a:extLst>
            </p:cNvPr>
            <p:cNvSpPr/>
            <p:nvPr/>
          </p:nvSpPr>
          <p:spPr>
            <a:xfrm>
              <a:off x="3126943" y="1976585"/>
              <a:ext cx="348386" cy="35559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69A9C3-496E-43C5-A1EA-1925D41E89B1}"/>
                </a:ext>
              </a:extLst>
            </p:cNvPr>
            <p:cNvSpPr/>
            <p:nvPr/>
          </p:nvSpPr>
          <p:spPr>
            <a:xfrm>
              <a:off x="3126943" y="1325418"/>
              <a:ext cx="348386" cy="651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70963F-3E42-41C5-BF87-2BBA38875BA6}"/>
              </a:ext>
            </a:extLst>
          </p:cNvPr>
          <p:cNvCxnSpPr>
            <a:cxnSpLocks/>
            <a:stCxn id="17" idx="3"/>
            <a:endCxn id="2" idx="1"/>
          </p:cNvCxnSpPr>
          <p:nvPr/>
        </p:nvCxnSpPr>
        <p:spPr>
          <a:xfrm>
            <a:off x="-11218098" y="3716796"/>
            <a:ext cx="9678576" cy="37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BBBC98-05EA-49A7-AABB-AE8E5F781AA4}"/>
              </a:ext>
            </a:extLst>
          </p:cNvPr>
          <p:cNvCxnSpPr>
            <a:cxnSpLocks/>
          </p:cNvCxnSpPr>
          <p:nvPr/>
        </p:nvCxnSpPr>
        <p:spPr>
          <a:xfrm flipV="1">
            <a:off x="-11218098" y="923131"/>
            <a:ext cx="9678576" cy="167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36B320-4237-4769-BD42-31B39704BF0D}"/>
              </a:ext>
            </a:extLst>
          </p:cNvPr>
          <p:cNvGrpSpPr/>
          <p:nvPr/>
        </p:nvGrpSpPr>
        <p:grpSpPr>
          <a:xfrm>
            <a:off x="2952748" y="1750444"/>
            <a:ext cx="1504953" cy="4121410"/>
            <a:chOff x="2952748" y="1754910"/>
            <a:chExt cx="1504953" cy="4121410"/>
          </a:xfrm>
          <a:solidFill>
            <a:srgbClr val="007EE7"/>
          </a:solidFill>
        </p:grpSpPr>
        <p:sp>
          <p:nvSpPr>
            <p:cNvPr id="13" name="사다리꼴 12"/>
            <p:cNvSpPr/>
            <p:nvPr/>
          </p:nvSpPr>
          <p:spPr>
            <a:xfrm rot="5400000" flipV="1">
              <a:off x="2579807" y="2127853"/>
              <a:ext cx="2250835" cy="1504950"/>
            </a:xfrm>
            <a:prstGeom prst="trapezoid">
              <a:avLst>
                <a:gd name="adj" fmla="val 167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사다리꼴 12">
              <a:extLst>
                <a:ext uri="{FF2B5EF4-FFF2-40B4-BE49-F238E27FC236}">
                  <a16:creationId xmlns:a16="http://schemas.microsoft.com/office/drawing/2014/main" id="{428D7FB2-319F-40A4-8D82-BB9E01EE890F}"/>
                </a:ext>
              </a:extLst>
            </p:cNvPr>
            <p:cNvSpPr/>
            <p:nvPr/>
          </p:nvSpPr>
          <p:spPr>
            <a:xfrm rot="5400000" flipV="1">
              <a:off x="2311050" y="3729669"/>
              <a:ext cx="2788349" cy="1504953"/>
            </a:xfrm>
            <a:prstGeom prst="trapezoid">
              <a:avLst>
                <a:gd name="adj" fmla="val 2477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55C376-9C9B-48D7-8137-B6411E7FCE82}"/>
              </a:ext>
            </a:extLst>
          </p:cNvPr>
          <p:cNvGrpSpPr/>
          <p:nvPr/>
        </p:nvGrpSpPr>
        <p:grpSpPr>
          <a:xfrm>
            <a:off x="1819565" y="2009062"/>
            <a:ext cx="1133184" cy="3483196"/>
            <a:chOff x="1819565" y="2013528"/>
            <a:chExt cx="1133184" cy="3483196"/>
          </a:xfrm>
          <a:solidFill>
            <a:srgbClr val="007EE7"/>
          </a:solidFill>
        </p:grpSpPr>
        <p:sp>
          <p:nvSpPr>
            <p:cNvPr id="27" name="사다리꼴 12">
              <a:extLst>
                <a:ext uri="{FF2B5EF4-FFF2-40B4-BE49-F238E27FC236}">
                  <a16:creationId xmlns:a16="http://schemas.microsoft.com/office/drawing/2014/main" id="{E3BEFD3E-9168-4458-AABF-505ED2CB3D5C}"/>
                </a:ext>
              </a:extLst>
            </p:cNvPr>
            <p:cNvSpPr/>
            <p:nvPr/>
          </p:nvSpPr>
          <p:spPr>
            <a:xfrm rot="5400000" flipV="1">
              <a:off x="1390050" y="2443044"/>
              <a:ext cx="1992215" cy="1133183"/>
            </a:xfrm>
            <a:prstGeom prst="trapezoid">
              <a:avLst>
                <a:gd name="adj" fmla="val 167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다리꼴 12">
              <a:extLst>
                <a:ext uri="{FF2B5EF4-FFF2-40B4-BE49-F238E27FC236}">
                  <a16:creationId xmlns:a16="http://schemas.microsoft.com/office/drawing/2014/main" id="{72837F21-963B-4174-AE2A-B9395511EC25}"/>
                </a:ext>
              </a:extLst>
            </p:cNvPr>
            <p:cNvSpPr/>
            <p:nvPr/>
          </p:nvSpPr>
          <p:spPr>
            <a:xfrm rot="5400000" flipV="1">
              <a:off x="1390049" y="3934025"/>
              <a:ext cx="1992215" cy="1133183"/>
            </a:xfrm>
            <a:prstGeom prst="trapezoid">
              <a:avLst>
                <a:gd name="adj" fmla="val 24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11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06992 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0.06705 -0.005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-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B0D379-3A6C-4945-AF28-F2E57C753A7B}"/>
              </a:ext>
            </a:extLst>
          </p:cNvPr>
          <p:cNvSpPr txBox="1"/>
          <p:nvPr/>
        </p:nvSpPr>
        <p:spPr>
          <a:xfrm>
            <a:off x="-1" y="400110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4776CC"/>
                </a:solidFill>
                <a:latin typeface="Book Antiqua" panose="02040602050305030304" pitchFamily="18" charset="0"/>
              </a:rPr>
              <a:t>V</a:t>
            </a:r>
            <a:r>
              <a:rPr lang="en-US" sz="5000" dirty="0">
                <a:latin typeface="Book Antiqua" panose="02040602050305030304" pitchFamily="18" charset="0"/>
              </a:rPr>
              <a:t>ideo Conference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39C8E5-3FD7-4405-8276-DEAA4E72EFEA}"/>
              </a:ext>
            </a:extLst>
          </p:cNvPr>
          <p:cNvGrpSpPr/>
          <p:nvPr/>
        </p:nvGrpSpPr>
        <p:grpSpPr>
          <a:xfrm>
            <a:off x="10519144" y="1163808"/>
            <a:ext cx="927474" cy="1538250"/>
            <a:chOff x="9949633" y="2509837"/>
            <a:chExt cx="1190171" cy="197394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025FEC-49B6-4CE3-A032-05A28A7166CE}"/>
                </a:ext>
              </a:extLst>
            </p:cNvPr>
            <p:cNvSpPr/>
            <p:nvPr/>
          </p:nvSpPr>
          <p:spPr>
            <a:xfrm>
              <a:off x="9949633" y="2509837"/>
              <a:ext cx="1190171" cy="197394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scene3d>
              <a:camera prst="perspectiveContrastingLeftFacing"/>
              <a:lightRig rig="balanced" dir="t"/>
            </a:scene3d>
            <a:sp3d extrusionH="825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A1762D2-2F4F-4EA8-9970-E44FBB0F1A40}"/>
                </a:ext>
              </a:extLst>
            </p:cNvPr>
            <p:cNvSpPr/>
            <p:nvPr/>
          </p:nvSpPr>
          <p:spPr>
            <a:xfrm>
              <a:off x="10018057" y="2570163"/>
              <a:ext cx="1058247" cy="1717674"/>
            </a:xfrm>
            <a:prstGeom prst="rect">
              <a:avLst/>
            </a:prstGeom>
            <a:solidFill>
              <a:srgbClr val="4776CC"/>
            </a:solidFill>
            <a:ln>
              <a:noFill/>
            </a:ln>
            <a:scene3d>
              <a:camera prst="perspectiveContrastingLeftFacing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05CAB1E-B28A-47A0-8AE1-61852D6612E4}"/>
              </a:ext>
            </a:extLst>
          </p:cNvPr>
          <p:cNvGrpSpPr/>
          <p:nvPr/>
        </p:nvGrpSpPr>
        <p:grpSpPr>
          <a:xfrm>
            <a:off x="289498" y="1545808"/>
            <a:ext cx="927474" cy="1538250"/>
            <a:chOff x="9949633" y="2509837"/>
            <a:chExt cx="1190171" cy="197394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0A0B3A-1B02-4A3C-8BF5-C5DFB7F1A708}"/>
                </a:ext>
              </a:extLst>
            </p:cNvPr>
            <p:cNvSpPr/>
            <p:nvPr/>
          </p:nvSpPr>
          <p:spPr>
            <a:xfrm>
              <a:off x="9949633" y="2509837"/>
              <a:ext cx="1190171" cy="197394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scene3d>
              <a:camera prst="perspectiveContrastingLeftFacing"/>
              <a:lightRig rig="balanced" dir="t"/>
            </a:scene3d>
            <a:sp3d extrusionH="825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225396-0751-46DB-A7B7-21EE1778FEB9}"/>
                </a:ext>
              </a:extLst>
            </p:cNvPr>
            <p:cNvSpPr/>
            <p:nvPr/>
          </p:nvSpPr>
          <p:spPr>
            <a:xfrm>
              <a:off x="10018057" y="2570163"/>
              <a:ext cx="1058247" cy="1717674"/>
            </a:xfrm>
            <a:prstGeom prst="rect">
              <a:avLst/>
            </a:prstGeom>
            <a:solidFill>
              <a:srgbClr val="4776CC"/>
            </a:solidFill>
            <a:ln>
              <a:noFill/>
            </a:ln>
            <a:scene3d>
              <a:camera prst="perspectiveContrastingLeftFacing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6E2257-9008-4EDA-9FB1-0E14BB3E4A04}"/>
              </a:ext>
            </a:extLst>
          </p:cNvPr>
          <p:cNvGrpSpPr/>
          <p:nvPr/>
        </p:nvGrpSpPr>
        <p:grpSpPr>
          <a:xfrm>
            <a:off x="5651181" y="1951027"/>
            <a:ext cx="889633" cy="727812"/>
            <a:chOff x="5613993" y="2911475"/>
            <a:chExt cx="1567713" cy="128255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236C1E-204C-4B26-B56D-78107916D35F}"/>
                </a:ext>
              </a:extLst>
            </p:cNvPr>
            <p:cNvSpPr/>
            <p:nvPr/>
          </p:nvSpPr>
          <p:spPr>
            <a:xfrm>
              <a:off x="5613993" y="2911475"/>
              <a:ext cx="1567713" cy="12825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  <a:sp3d extrusionH="635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4C57503-94AA-4DB4-BF6B-481E247C568F}"/>
                </a:ext>
              </a:extLst>
            </p:cNvPr>
            <p:cNvSpPr/>
            <p:nvPr/>
          </p:nvSpPr>
          <p:spPr>
            <a:xfrm>
              <a:off x="5684875" y="3352726"/>
              <a:ext cx="1422400" cy="736600"/>
            </a:xfrm>
            <a:prstGeom prst="rect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4AF089-E625-4782-A305-097202F3EA4B}"/>
                </a:ext>
              </a:extLst>
            </p:cNvPr>
            <p:cNvSpPr/>
            <p:nvPr/>
          </p:nvSpPr>
          <p:spPr>
            <a:xfrm>
              <a:off x="6332575" y="3035226"/>
              <a:ext cx="165100" cy="1651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D70DF8-5018-4B1F-86DD-BD6BFEF3C27E}"/>
              </a:ext>
            </a:extLst>
          </p:cNvPr>
          <p:cNvCxnSpPr>
            <a:cxnSpLocks/>
          </p:cNvCxnSpPr>
          <p:nvPr/>
        </p:nvCxnSpPr>
        <p:spPr>
          <a:xfrm flipV="1">
            <a:off x="1524000" y="2295418"/>
            <a:ext cx="3618482" cy="1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85D5F1-FE48-454A-8435-87B7C12A5240}"/>
              </a:ext>
            </a:extLst>
          </p:cNvPr>
          <p:cNvSpPr txBox="1"/>
          <p:nvPr/>
        </p:nvSpPr>
        <p:spPr>
          <a:xfrm>
            <a:off x="2830666" y="192608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회의 예약</a:t>
            </a:r>
            <a:endParaRPr 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F6EC92-C40F-4E25-AE70-DB9F93AC4D20}"/>
              </a:ext>
            </a:extLst>
          </p:cNvPr>
          <p:cNvSpPr/>
          <p:nvPr/>
        </p:nvSpPr>
        <p:spPr>
          <a:xfrm>
            <a:off x="1429320" y="3929432"/>
            <a:ext cx="4221861" cy="35300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01600" dist="38100" dir="7800000" sx="101000" sy="101000" algn="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4C46E1-EA65-4F91-926B-F1AADC907DB0}"/>
              </a:ext>
            </a:extLst>
          </p:cNvPr>
          <p:cNvSpPr txBox="1"/>
          <p:nvPr/>
        </p:nvSpPr>
        <p:spPr>
          <a:xfrm>
            <a:off x="1429320" y="4006924"/>
            <a:ext cx="175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Conference Table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AA1D0E-73F9-4C72-BB34-B1B371FF4667}"/>
              </a:ext>
            </a:extLst>
          </p:cNvPr>
          <p:cNvSpPr txBox="1"/>
          <p:nvPr/>
        </p:nvSpPr>
        <p:spPr>
          <a:xfrm>
            <a:off x="1429320" y="4425844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참여인원 목록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[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회의 시작 시간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  <a:endParaRPr 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C087F5-B40E-41EB-B2A3-0F9D1907E16A}"/>
              </a:ext>
            </a:extLst>
          </p:cNvPr>
          <p:cNvSpPr txBox="1"/>
          <p:nvPr/>
        </p:nvSpPr>
        <p:spPr>
          <a:xfrm>
            <a:off x="1429320" y="478249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참여인원 목록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[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회의 시작 시간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  <a:endParaRPr 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0A2F91-799F-491A-8772-CD9E17221079}"/>
              </a:ext>
            </a:extLst>
          </p:cNvPr>
          <p:cNvSpPr txBox="1"/>
          <p:nvPr/>
        </p:nvSpPr>
        <p:spPr>
          <a:xfrm>
            <a:off x="1753448" y="2318185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참여인원 목록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[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회의 시작 시간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  <a:endParaRPr 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FFE554-2A05-4A68-A9E1-BB3ABFD1EAB0}"/>
              </a:ext>
            </a:extLst>
          </p:cNvPr>
          <p:cNvGrpSpPr/>
          <p:nvPr/>
        </p:nvGrpSpPr>
        <p:grpSpPr>
          <a:xfrm>
            <a:off x="6924275" y="3237799"/>
            <a:ext cx="927474" cy="1538250"/>
            <a:chOff x="9949633" y="2509837"/>
            <a:chExt cx="1190171" cy="197394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00F98D0-C2B0-4A66-9D9D-B12B41D6799D}"/>
                </a:ext>
              </a:extLst>
            </p:cNvPr>
            <p:cNvSpPr/>
            <p:nvPr/>
          </p:nvSpPr>
          <p:spPr>
            <a:xfrm>
              <a:off x="9949633" y="2509837"/>
              <a:ext cx="1190171" cy="197394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scene3d>
              <a:camera prst="perspectiveContrastingLeftFacing"/>
              <a:lightRig rig="balanced" dir="t"/>
            </a:scene3d>
            <a:sp3d extrusionH="825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04C3AB4-31F9-4353-9943-C1DBD12D9F34}"/>
                </a:ext>
              </a:extLst>
            </p:cNvPr>
            <p:cNvSpPr/>
            <p:nvPr/>
          </p:nvSpPr>
          <p:spPr>
            <a:xfrm>
              <a:off x="10018057" y="2570163"/>
              <a:ext cx="1058247" cy="1717674"/>
            </a:xfrm>
            <a:prstGeom prst="rect">
              <a:avLst/>
            </a:prstGeom>
            <a:solidFill>
              <a:srgbClr val="4776CC"/>
            </a:solidFill>
            <a:ln>
              <a:noFill/>
            </a:ln>
            <a:scene3d>
              <a:camera prst="perspectiveContrastingLeftFacing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A981102-1160-474C-8A6D-E5E0BA5F7AB3}"/>
              </a:ext>
            </a:extLst>
          </p:cNvPr>
          <p:cNvGrpSpPr/>
          <p:nvPr/>
        </p:nvGrpSpPr>
        <p:grpSpPr>
          <a:xfrm>
            <a:off x="10586836" y="5114613"/>
            <a:ext cx="927474" cy="1538250"/>
            <a:chOff x="9949633" y="2509837"/>
            <a:chExt cx="1190171" cy="197394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7ECF23A-406F-40E5-BD14-99379BCB1CD9}"/>
                </a:ext>
              </a:extLst>
            </p:cNvPr>
            <p:cNvSpPr/>
            <p:nvPr/>
          </p:nvSpPr>
          <p:spPr>
            <a:xfrm>
              <a:off x="9949633" y="2509837"/>
              <a:ext cx="1190171" cy="197394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scene3d>
              <a:camera prst="perspectiveContrastingLeftFacing"/>
              <a:lightRig rig="balanced" dir="t"/>
            </a:scene3d>
            <a:sp3d extrusionH="825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D25F0D-A230-462A-A95C-484D1439D57C}"/>
                </a:ext>
              </a:extLst>
            </p:cNvPr>
            <p:cNvSpPr/>
            <p:nvPr/>
          </p:nvSpPr>
          <p:spPr>
            <a:xfrm>
              <a:off x="10018057" y="2570163"/>
              <a:ext cx="1058247" cy="1717674"/>
            </a:xfrm>
            <a:prstGeom prst="rect">
              <a:avLst/>
            </a:prstGeom>
            <a:solidFill>
              <a:srgbClr val="4776CC"/>
            </a:solidFill>
            <a:ln>
              <a:noFill/>
            </a:ln>
            <a:scene3d>
              <a:camera prst="perspectiveContrastingLeftFacing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CED53D-4C6F-4273-B285-7AC353A1FDC6}"/>
              </a:ext>
            </a:extLst>
          </p:cNvPr>
          <p:cNvCxnSpPr/>
          <p:nvPr/>
        </p:nvCxnSpPr>
        <p:spPr>
          <a:xfrm flipV="1">
            <a:off x="8144540" y="1926086"/>
            <a:ext cx="2073348" cy="132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EAAAEC-2FE5-4637-B8E6-24532FE17514}"/>
              </a:ext>
            </a:extLst>
          </p:cNvPr>
          <p:cNvCxnSpPr>
            <a:cxnSpLocks/>
          </p:cNvCxnSpPr>
          <p:nvPr/>
        </p:nvCxnSpPr>
        <p:spPr>
          <a:xfrm>
            <a:off x="8144540" y="4589712"/>
            <a:ext cx="2299572" cy="129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443377-7EED-4F14-9853-AF3DD502474A}"/>
              </a:ext>
            </a:extLst>
          </p:cNvPr>
          <p:cNvCxnSpPr>
            <a:cxnSpLocks/>
          </p:cNvCxnSpPr>
          <p:nvPr/>
        </p:nvCxnSpPr>
        <p:spPr>
          <a:xfrm flipH="1">
            <a:off x="8301173" y="2144432"/>
            <a:ext cx="2073348" cy="134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B5DF98-0A90-41CE-87D1-A7967F9DC61C}"/>
              </a:ext>
            </a:extLst>
          </p:cNvPr>
          <p:cNvCxnSpPr>
            <a:cxnSpLocks/>
          </p:cNvCxnSpPr>
          <p:nvPr/>
        </p:nvCxnSpPr>
        <p:spPr>
          <a:xfrm flipH="1" flipV="1">
            <a:off x="8019891" y="4863256"/>
            <a:ext cx="2274154" cy="126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AA741A7-ACE5-48B8-BE3E-4492A2B87CFF}"/>
              </a:ext>
            </a:extLst>
          </p:cNvPr>
          <p:cNvCxnSpPr>
            <a:cxnSpLocks/>
          </p:cNvCxnSpPr>
          <p:nvPr/>
        </p:nvCxnSpPr>
        <p:spPr>
          <a:xfrm>
            <a:off x="11110755" y="2939677"/>
            <a:ext cx="0" cy="170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70400D8-541C-44D8-9004-6EB5966C1578}"/>
              </a:ext>
            </a:extLst>
          </p:cNvPr>
          <p:cNvCxnSpPr>
            <a:cxnSpLocks/>
          </p:cNvCxnSpPr>
          <p:nvPr/>
        </p:nvCxnSpPr>
        <p:spPr>
          <a:xfrm flipV="1">
            <a:off x="10823945" y="2931364"/>
            <a:ext cx="0" cy="170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EE5F82E-8A05-4012-B16B-0E4AB4AC872A}"/>
              </a:ext>
            </a:extLst>
          </p:cNvPr>
          <p:cNvSpPr txBox="1"/>
          <p:nvPr/>
        </p:nvSpPr>
        <p:spPr>
          <a:xfrm rot="19651163">
            <a:off x="8901132" y="250285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RTMP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F26E34-B84C-48D8-BD21-764F0671B426}"/>
              </a:ext>
            </a:extLst>
          </p:cNvPr>
          <p:cNvSpPr txBox="1"/>
          <p:nvPr/>
        </p:nvSpPr>
        <p:spPr>
          <a:xfrm rot="1738136">
            <a:off x="8791523" y="515500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RTMP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FD8C33-A94B-4245-932C-C6A3D42B0194}"/>
              </a:ext>
            </a:extLst>
          </p:cNvPr>
          <p:cNvSpPr txBox="1"/>
          <p:nvPr/>
        </p:nvSpPr>
        <p:spPr>
          <a:xfrm rot="16200000">
            <a:off x="10591884" y="364342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RTMP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0FEC6AC-397E-4604-90F9-A9FF8DB0064D}"/>
              </a:ext>
            </a:extLst>
          </p:cNvPr>
          <p:cNvSpPr/>
          <p:nvPr/>
        </p:nvSpPr>
        <p:spPr>
          <a:xfrm>
            <a:off x="9124843" y="3593368"/>
            <a:ext cx="889633" cy="8896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8C228F5-94BF-471D-BE95-123347AE2981}"/>
              </a:ext>
            </a:extLst>
          </p:cNvPr>
          <p:cNvCxnSpPr>
            <a:cxnSpLocks/>
          </p:cNvCxnSpPr>
          <p:nvPr/>
        </p:nvCxnSpPr>
        <p:spPr>
          <a:xfrm flipH="1">
            <a:off x="9970473" y="2633409"/>
            <a:ext cx="601724" cy="86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33A054E-F91C-4694-A34C-268E72847AEB}"/>
              </a:ext>
            </a:extLst>
          </p:cNvPr>
          <p:cNvCxnSpPr>
            <a:cxnSpLocks/>
          </p:cNvCxnSpPr>
          <p:nvPr/>
        </p:nvCxnSpPr>
        <p:spPr>
          <a:xfrm flipH="1" flipV="1">
            <a:off x="9956541" y="4554529"/>
            <a:ext cx="683616" cy="60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727D346-571E-4314-8E5F-F5678B0E463D}"/>
              </a:ext>
            </a:extLst>
          </p:cNvPr>
          <p:cNvCxnSpPr>
            <a:cxnSpLocks/>
          </p:cNvCxnSpPr>
          <p:nvPr/>
        </p:nvCxnSpPr>
        <p:spPr>
          <a:xfrm>
            <a:off x="7986053" y="4038184"/>
            <a:ext cx="106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9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5" grpId="0"/>
      <p:bldP spid="46" grpId="0"/>
      <p:bldP spid="82" grpId="0"/>
      <p:bldP spid="83" grpId="0"/>
      <p:bldP spid="84" grpId="0"/>
      <p:bldP spid="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C2FB1775-5A10-417F-9685-7B0317409C96}"/>
              </a:ext>
            </a:extLst>
          </p:cNvPr>
          <p:cNvSpPr txBox="1"/>
          <p:nvPr/>
        </p:nvSpPr>
        <p:spPr>
          <a:xfrm rot="789570">
            <a:off x="5996838" y="3133029"/>
            <a:ext cx="63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  <a:endParaRPr 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0D379-3A6C-4945-AF28-F2E57C753A7B}"/>
              </a:ext>
            </a:extLst>
          </p:cNvPr>
          <p:cNvSpPr txBox="1"/>
          <p:nvPr/>
        </p:nvSpPr>
        <p:spPr>
          <a:xfrm>
            <a:off x="-1" y="400110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4776CC"/>
                </a:solidFill>
                <a:latin typeface="Book Antiqua" panose="02040602050305030304" pitchFamily="18" charset="0"/>
              </a:rPr>
              <a:t>F</a:t>
            </a:r>
            <a:r>
              <a:rPr lang="en-US" sz="5000" dirty="0">
                <a:latin typeface="Book Antiqua" panose="02040602050305030304" pitchFamily="18" charset="0"/>
              </a:rPr>
              <a:t>ace authentication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766EC3-235B-4517-8775-D3A0780FE95E}"/>
              </a:ext>
            </a:extLst>
          </p:cNvPr>
          <p:cNvGrpSpPr/>
          <p:nvPr/>
        </p:nvGrpSpPr>
        <p:grpSpPr>
          <a:xfrm>
            <a:off x="5651181" y="3065094"/>
            <a:ext cx="889633" cy="727812"/>
            <a:chOff x="5613993" y="2911475"/>
            <a:chExt cx="1567713" cy="12825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1061477-DA59-4FA3-B956-02778B4C62CD}"/>
                </a:ext>
              </a:extLst>
            </p:cNvPr>
            <p:cNvSpPr/>
            <p:nvPr/>
          </p:nvSpPr>
          <p:spPr>
            <a:xfrm>
              <a:off x="5613993" y="2911475"/>
              <a:ext cx="1567713" cy="12825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  <a:sp3d extrusionH="635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22B2A9-05AB-49EB-B671-46F47CACE93F}"/>
                </a:ext>
              </a:extLst>
            </p:cNvPr>
            <p:cNvSpPr/>
            <p:nvPr/>
          </p:nvSpPr>
          <p:spPr>
            <a:xfrm>
              <a:off x="5684875" y="3352726"/>
              <a:ext cx="1422400" cy="736600"/>
            </a:xfrm>
            <a:prstGeom prst="rect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04A316B-16D0-4189-8EAA-C81962394CFA}"/>
                </a:ext>
              </a:extLst>
            </p:cNvPr>
            <p:cNvSpPr/>
            <p:nvPr/>
          </p:nvSpPr>
          <p:spPr>
            <a:xfrm>
              <a:off x="6332575" y="3035226"/>
              <a:ext cx="165100" cy="1651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B90313-C9A1-47FB-8867-D23A6E5124B7}"/>
              </a:ext>
            </a:extLst>
          </p:cNvPr>
          <p:cNvGrpSpPr/>
          <p:nvPr/>
        </p:nvGrpSpPr>
        <p:grpSpPr>
          <a:xfrm>
            <a:off x="3604876" y="2746649"/>
            <a:ext cx="952991" cy="1137685"/>
            <a:chOff x="3360327" y="2746649"/>
            <a:chExt cx="952991" cy="11376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2B6228-C988-48FC-B6F1-A53AD3777F4E}"/>
                </a:ext>
              </a:extLst>
            </p:cNvPr>
            <p:cNvSpPr/>
            <p:nvPr/>
          </p:nvSpPr>
          <p:spPr>
            <a:xfrm>
              <a:off x="3360327" y="2746650"/>
              <a:ext cx="952989" cy="1137684"/>
            </a:xfrm>
            <a:prstGeom prst="ellipse">
              <a:avLst/>
            </a:prstGeom>
            <a:solidFill>
              <a:srgbClr val="477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Delay 36">
              <a:extLst>
                <a:ext uri="{FF2B5EF4-FFF2-40B4-BE49-F238E27FC236}">
                  <a16:creationId xmlns:a16="http://schemas.microsoft.com/office/drawing/2014/main" id="{E85351D2-747A-4C1E-A7F6-4FB1E67B5BEF}"/>
                </a:ext>
              </a:extLst>
            </p:cNvPr>
            <p:cNvSpPr/>
            <p:nvPr/>
          </p:nvSpPr>
          <p:spPr>
            <a:xfrm rot="16200000">
              <a:off x="3552401" y="2554576"/>
              <a:ext cx="568843" cy="952990"/>
            </a:xfrm>
            <a:prstGeom prst="flowChartDelay">
              <a:avLst/>
            </a:prstGeom>
            <a:solidFill>
              <a:srgbClr val="477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B2B430-BCCF-4F9B-A217-F90AB862441D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4410075" y="2786063"/>
            <a:ext cx="1695726" cy="3492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6B4A7F-E1DC-4421-AD33-C59ED6017CA2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4405530" y="3229009"/>
            <a:ext cx="1700271" cy="5873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D6280B-3B39-4C1C-B47E-28B509749579}"/>
              </a:ext>
            </a:extLst>
          </p:cNvPr>
          <p:cNvCxnSpPr>
            <a:cxnSpLocks/>
          </p:cNvCxnSpPr>
          <p:nvPr/>
        </p:nvCxnSpPr>
        <p:spPr>
          <a:xfrm flipH="1" flipV="1">
            <a:off x="6615246" y="2646034"/>
            <a:ext cx="45249" cy="212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EE3AB9-8FC4-48EC-B3AC-DEC98DEBCCE3}"/>
              </a:ext>
            </a:extLst>
          </p:cNvPr>
          <p:cNvCxnSpPr>
            <a:cxnSpLocks/>
          </p:cNvCxnSpPr>
          <p:nvPr/>
        </p:nvCxnSpPr>
        <p:spPr>
          <a:xfrm flipV="1">
            <a:off x="7073112" y="2926953"/>
            <a:ext cx="216688" cy="104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B6B3957-EA64-4F53-9E07-EBD5530D6D16}"/>
              </a:ext>
            </a:extLst>
          </p:cNvPr>
          <p:cNvSpPr/>
          <p:nvPr/>
        </p:nvSpPr>
        <p:spPr>
          <a:xfrm>
            <a:off x="8808226" y="2870675"/>
            <a:ext cx="889633" cy="8896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B02D19-81DB-451E-9E59-15A025AEFD69}"/>
              </a:ext>
            </a:extLst>
          </p:cNvPr>
          <p:cNvCxnSpPr>
            <a:cxnSpLocks/>
          </p:cNvCxnSpPr>
          <p:nvPr/>
        </p:nvCxnSpPr>
        <p:spPr>
          <a:xfrm>
            <a:off x="6958924" y="3290884"/>
            <a:ext cx="161357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D1FA51-6FFE-4F1C-8D85-58A3EC7E5348}"/>
              </a:ext>
            </a:extLst>
          </p:cNvPr>
          <p:cNvCxnSpPr>
            <a:cxnSpLocks/>
          </p:cNvCxnSpPr>
          <p:nvPr/>
        </p:nvCxnSpPr>
        <p:spPr>
          <a:xfrm flipH="1">
            <a:off x="6926956" y="3508380"/>
            <a:ext cx="164554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954541C-1F23-40E3-B91B-6EF71C989033}"/>
              </a:ext>
            </a:extLst>
          </p:cNvPr>
          <p:cNvSpPr txBox="1"/>
          <p:nvPr/>
        </p:nvSpPr>
        <p:spPr>
          <a:xfrm>
            <a:off x="7100634" y="3550698"/>
            <a:ext cx="133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[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  <a:endParaRPr 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95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0.05182 -0.07755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2" grpId="0" animBg="1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B0D379-3A6C-4945-AF28-F2E57C753A7B}"/>
              </a:ext>
            </a:extLst>
          </p:cNvPr>
          <p:cNvSpPr txBox="1"/>
          <p:nvPr/>
        </p:nvSpPr>
        <p:spPr>
          <a:xfrm>
            <a:off x="-1" y="400110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4776CC"/>
                </a:solidFill>
                <a:latin typeface="Book Antiqua" panose="02040602050305030304" pitchFamily="18" charset="0"/>
              </a:rPr>
              <a:t>V</a:t>
            </a:r>
            <a:r>
              <a:rPr lang="en-US" sz="5000" dirty="0">
                <a:latin typeface="Book Antiqua" panose="02040602050305030304" pitchFamily="18" charset="0"/>
              </a:rPr>
              <a:t>isitor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4B8A84-BB5D-41A2-93A6-CEBB6AF8DFBE}"/>
              </a:ext>
            </a:extLst>
          </p:cNvPr>
          <p:cNvGrpSpPr/>
          <p:nvPr/>
        </p:nvGrpSpPr>
        <p:grpSpPr>
          <a:xfrm>
            <a:off x="5651181" y="3065094"/>
            <a:ext cx="889633" cy="727812"/>
            <a:chOff x="5613993" y="2911475"/>
            <a:chExt cx="1567713" cy="128255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47858F-B77C-498C-9A41-5A181AE5ACF8}"/>
                </a:ext>
              </a:extLst>
            </p:cNvPr>
            <p:cNvSpPr/>
            <p:nvPr/>
          </p:nvSpPr>
          <p:spPr>
            <a:xfrm>
              <a:off x="5613993" y="2911475"/>
              <a:ext cx="1567713" cy="12825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  <a:sp3d extrusionH="635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F6151D-3502-4B4E-A71B-0232484377B5}"/>
                </a:ext>
              </a:extLst>
            </p:cNvPr>
            <p:cNvSpPr/>
            <p:nvPr/>
          </p:nvSpPr>
          <p:spPr>
            <a:xfrm>
              <a:off x="5684875" y="3352726"/>
              <a:ext cx="1422400" cy="736600"/>
            </a:xfrm>
            <a:prstGeom prst="rect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A422C1-99BC-479F-8DAC-4E3CA27E1504}"/>
                </a:ext>
              </a:extLst>
            </p:cNvPr>
            <p:cNvSpPr/>
            <p:nvPr/>
          </p:nvSpPr>
          <p:spPr>
            <a:xfrm>
              <a:off x="6332575" y="3035226"/>
              <a:ext cx="165100" cy="1651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DE88A8A1-418A-4F42-8B6E-CDBFE1C6AD56}"/>
              </a:ext>
            </a:extLst>
          </p:cNvPr>
          <p:cNvSpPr/>
          <p:nvPr/>
        </p:nvSpPr>
        <p:spPr>
          <a:xfrm>
            <a:off x="6049852" y="3478927"/>
            <a:ext cx="104723" cy="10472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382AFB-0C28-49EE-BD7A-1A02849F0C8A}"/>
              </a:ext>
            </a:extLst>
          </p:cNvPr>
          <p:cNvSpPr/>
          <p:nvPr/>
        </p:nvSpPr>
        <p:spPr>
          <a:xfrm>
            <a:off x="6045994" y="3482416"/>
            <a:ext cx="104723" cy="10472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82A363-E0DF-45AC-80D8-6BF195AB97A5}"/>
              </a:ext>
            </a:extLst>
          </p:cNvPr>
          <p:cNvSpPr/>
          <p:nvPr/>
        </p:nvSpPr>
        <p:spPr>
          <a:xfrm>
            <a:off x="6047923" y="3478927"/>
            <a:ext cx="104723" cy="10472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F11175-BCF0-4FDE-B5AD-C1EA4903F26F}"/>
              </a:ext>
            </a:extLst>
          </p:cNvPr>
          <p:cNvSpPr/>
          <p:nvPr/>
        </p:nvSpPr>
        <p:spPr>
          <a:xfrm>
            <a:off x="3583984" y="2931886"/>
            <a:ext cx="5036457" cy="25254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EE5CD6-7E80-4DC7-A18E-6E3FBD6B4724}"/>
              </a:ext>
            </a:extLst>
          </p:cNvPr>
          <p:cNvSpPr txBox="1"/>
          <p:nvPr/>
        </p:nvSpPr>
        <p:spPr>
          <a:xfrm>
            <a:off x="4522292" y="3135319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방문 예약 하셨나요</a:t>
            </a:r>
            <a:r>
              <a:rPr lang="en-US" altLang="ko-KR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en-US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3FC083-4FF3-425D-834F-D0EEA11A6933}"/>
              </a:ext>
            </a:extLst>
          </p:cNvPr>
          <p:cNvSpPr/>
          <p:nvPr/>
        </p:nvSpPr>
        <p:spPr>
          <a:xfrm>
            <a:off x="8042210" y="3996339"/>
            <a:ext cx="1306286" cy="659772"/>
          </a:xfrm>
          <a:prstGeom prst="rect">
            <a:avLst/>
          </a:prstGeom>
          <a:solidFill>
            <a:srgbClr val="477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pinkie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419F98-2F85-4A78-9059-225A8CF5E1C3}"/>
              </a:ext>
            </a:extLst>
          </p:cNvPr>
          <p:cNvSpPr/>
          <p:nvPr/>
        </p:nvSpPr>
        <p:spPr>
          <a:xfrm>
            <a:off x="6375845" y="3996339"/>
            <a:ext cx="1306286" cy="659772"/>
          </a:xfrm>
          <a:prstGeom prst="rect">
            <a:avLst/>
          </a:prstGeom>
          <a:solidFill>
            <a:srgbClr val="477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rarity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145E0F-680D-4F7B-85A5-4E9774F0B555}"/>
              </a:ext>
            </a:extLst>
          </p:cNvPr>
          <p:cNvSpPr/>
          <p:nvPr/>
        </p:nvSpPr>
        <p:spPr>
          <a:xfrm>
            <a:off x="4709480" y="3990649"/>
            <a:ext cx="1306286" cy="659772"/>
          </a:xfrm>
          <a:prstGeom prst="rect">
            <a:avLst/>
          </a:prstGeom>
          <a:solidFill>
            <a:srgbClr val="477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fluttershy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9F5FFB-6251-46E3-85CA-0D76734AB1B8}"/>
              </a:ext>
            </a:extLst>
          </p:cNvPr>
          <p:cNvSpPr/>
          <p:nvPr/>
        </p:nvSpPr>
        <p:spPr>
          <a:xfrm>
            <a:off x="3043115" y="3990649"/>
            <a:ext cx="1306286" cy="659772"/>
          </a:xfrm>
          <a:prstGeom prst="rect">
            <a:avLst/>
          </a:prstGeom>
          <a:solidFill>
            <a:srgbClr val="477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twilight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AD0C790-7066-4351-B44A-19C8E8269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733"/>
          <a:stretch/>
        </p:blipFill>
        <p:spPr>
          <a:xfrm>
            <a:off x="8604583" y="-32071"/>
            <a:ext cx="3587415" cy="68580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1C37C45B-BE03-4E9E-BF6F-ADAC3D9BABB3}"/>
              </a:ext>
            </a:extLst>
          </p:cNvPr>
          <p:cNvGrpSpPr/>
          <p:nvPr/>
        </p:nvGrpSpPr>
        <p:grpSpPr>
          <a:xfrm>
            <a:off x="5512139" y="4837330"/>
            <a:ext cx="1165704" cy="369332"/>
            <a:chOff x="5519359" y="4965423"/>
            <a:chExt cx="1165704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8A39B74-7833-405B-BAE9-F49CDCF914DE}"/>
                </a:ext>
              </a:extLst>
            </p:cNvPr>
            <p:cNvSpPr txBox="1"/>
            <p:nvPr/>
          </p:nvSpPr>
          <p:spPr>
            <a:xfrm>
              <a:off x="5519359" y="4965423"/>
              <a:ext cx="116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아니요</a:t>
              </a:r>
              <a:endParaRPr 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B9A6A2-F2A3-49D8-8262-37C22E82B72B}"/>
                </a:ext>
              </a:extLst>
            </p:cNvPr>
            <p:cNvCxnSpPr/>
            <p:nvPr/>
          </p:nvCxnSpPr>
          <p:spPr>
            <a:xfrm>
              <a:off x="5768836" y="5282368"/>
              <a:ext cx="6762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120843B2-BD56-40EA-90E0-79E3B83EA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733"/>
          <a:stretch/>
        </p:blipFill>
        <p:spPr>
          <a:xfrm>
            <a:off x="12425" y="-32071"/>
            <a:ext cx="3587415" cy="685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3262CE1-2887-4834-924C-F3BB02B5B8A1}"/>
              </a:ext>
            </a:extLst>
          </p:cNvPr>
          <p:cNvSpPr txBox="1"/>
          <p:nvPr/>
        </p:nvSpPr>
        <p:spPr>
          <a:xfrm>
            <a:off x="4497289" y="3933018"/>
            <a:ext cx="319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안내해드리겠습니다</a:t>
            </a:r>
            <a:r>
              <a:rPr lang="en-US" altLang="ko-KR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992D05-C981-4BFA-B2FA-1F9253C14670}"/>
              </a:ext>
            </a:extLst>
          </p:cNvPr>
          <p:cNvGrpSpPr/>
          <p:nvPr/>
        </p:nvGrpSpPr>
        <p:grpSpPr>
          <a:xfrm>
            <a:off x="10655842" y="3425503"/>
            <a:ext cx="927474" cy="1538250"/>
            <a:chOff x="9949633" y="2509837"/>
            <a:chExt cx="1190171" cy="19739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D928C28-4BBE-4AF5-AF52-8A34D6151F7C}"/>
                </a:ext>
              </a:extLst>
            </p:cNvPr>
            <p:cNvSpPr/>
            <p:nvPr/>
          </p:nvSpPr>
          <p:spPr>
            <a:xfrm>
              <a:off x="9949633" y="2509837"/>
              <a:ext cx="1190171" cy="197394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scene3d>
              <a:camera prst="perspectiveContrastingLeftFacing"/>
              <a:lightRig rig="balanced" dir="t"/>
            </a:scene3d>
            <a:sp3d extrusionH="825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D519D58-819D-4015-9B6B-7FD07117E8F8}"/>
                </a:ext>
              </a:extLst>
            </p:cNvPr>
            <p:cNvSpPr/>
            <p:nvPr/>
          </p:nvSpPr>
          <p:spPr>
            <a:xfrm>
              <a:off x="10018057" y="2570163"/>
              <a:ext cx="1058247" cy="1717674"/>
            </a:xfrm>
            <a:prstGeom prst="rect">
              <a:avLst/>
            </a:prstGeom>
            <a:solidFill>
              <a:srgbClr val="4776CC"/>
            </a:solidFill>
            <a:ln>
              <a:noFill/>
            </a:ln>
            <a:scene3d>
              <a:camera prst="perspectiveContrastingLeftFacing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363E85-F19E-44FE-834B-9AC7ECA9770C}"/>
              </a:ext>
            </a:extLst>
          </p:cNvPr>
          <p:cNvCxnSpPr/>
          <p:nvPr/>
        </p:nvCxnSpPr>
        <p:spPr>
          <a:xfrm>
            <a:off x="8914724" y="4194628"/>
            <a:ext cx="161115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646B9E-10CB-4BD7-9508-95541F41A14E}"/>
              </a:ext>
            </a:extLst>
          </p:cNvPr>
          <p:cNvSpPr txBox="1"/>
          <p:nvPr/>
        </p:nvSpPr>
        <p:spPr>
          <a:xfrm>
            <a:off x="10523898" y="5139125"/>
            <a:ext cx="116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담당자</a:t>
            </a:r>
            <a:endParaRPr 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81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1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1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xit" presetSubtype="8" ac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8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ac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ac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ac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1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12" grpId="0" animBg="1"/>
      <p:bldP spid="32" grpId="0"/>
      <p:bldP spid="32" grpId="1"/>
      <p:bldP spid="33" grpId="0" animBg="1"/>
      <p:bldP spid="33" grpId="1" animBg="1"/>
      <p:bldP spid="34" grpId="0" animBg="1"/>
      <p:bldP spid="34" grpId="1" animBg="1"/>
      <p:bldP spid="34" grpId="2" animBg="1"/>
      <p:bldP spid="35" grpId="0" animBg="1"/>
      <p:bldP spid="35" grpId="1" animBg="1"/>
      <p:bldP spid="36" grpId="0" animBg="1"/>
      <p:bldP spid="36" grpId="1" animBg="1"/>
      <p:bldP spid="43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7D4A3-46A1-45EB-8927-10328431F79B}"/>
              </a:ext>
            </a:extLst>
          </p:cNvPr>
          <p:cNvSpPr txBox="1"/>
          <p:nvPr/>
        </p:nvSpPr>
        <p:spPr>
          <a:xfrm>
            <a:off x="0" y="0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진행상황</a:t>
            </a:r>
            <a:endParaRPr lang="en-US" sz="10000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8518B-65A0-4DA9-9105-3644FF992662}"/>
              </a:ext>
            </a:extLst>
          </p:cNvPr>
          <p:cNvSpPr txBox="1"/>
          <p:nvPr/>
        </p:nvSpPr>
        <p:spPr>
          <a:xfrm>
            <a:off x="1" y="162972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방법으로 </a:t>
            </a:r>
            <a:r>
              <a:rPr lang="ko-KR" altLang="en-US" dirty="0" err="1"/>
              <a:t>어떤것을</a:t>
            </a:r>
            <a:r>
              <a:rPr lang="ko-KR" altLang="en-US" dirty="0"/>
              <a:t> 사용할 것 인지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F678C-D9C0-4C6F-9FB4-1C33C2D6CA41}"/>
              </a:ext>
            </a:extLst>
          </p:cNvPr>
          <p:cNvSpPr txBox="1"/>
          <p:nvPr/>
        </p:nvSpPr>
        <p:spPr>
          <a:xfrm>
            <a:off x="0" y="199806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설계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A207B-2CA1-42AB-B066-6F16123014AB}"/>
              </a:ext>
            </a:extLst>
          </p:cNvPr>
          <p:cNvSpPr txBox="1"/>
          <p:nvPr/>
        </p:nvSpPr>
        <p:spPr>
          <a:xfrm>
            <a:off x="0" y="236590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정책 설계</a:t>
            </a:r>
            <a:endParaRPr lang="en-US" dirty="0"/>
          </a:p>
        </p:txBody>
      </p:sp>
      <p:sp>
        <p:nvSpPr>
          <p:cNvPr id="6" name="사다리꼴 7">
            <a:extLst>
              <a:ext uri="{FF2B5EF4-FFF2-40B4-BE49-F238E27FC236}">
                <a16:creationId xmlns:a16="http://schemas.microsoft.com/office/drawing/2014/main" id="{2334534D-6F6A-4538-AB8F-33112B1E5B0C}"/>
              </a:ext>
            </a:extLst>
          </p:cNvPr>
          <p:cNvSpPr/>
          <p:nvPr/>
        </p:nvSpPr>
        <p:spPr>
          <a:xfrm rot="5400000" flipV="1">
            <a:off x="3155997" y="477139"/>
            <a:ext cx="7498080" cy="10573926"/>
          </a:xfrm>
          <a:prstGeom prst="trapezoid">
            <a:avLst>
              <a:gd name="adj" fmla="val 35300"/>
            </a:avLst>
          </a:prstGeom>
          <a:solidFill>
            <a:srgbClr val="007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9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B0D379-3A6C-4945-AF28-F2E57C753A7B}"/>
              </a:ext>
            </a:extLst>
          </p:cNvPr>
          <p:cNvSpPr txBox="1"/>
          <p:nvPr/>
        </p:nvSpPr>
        <p:spPr>
          <a:xfrm>
            <a:off x="-1" y="400110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4776CC"/>
                </a:solidFill>
                <a:latin typeface="Book Antiqua" panose="02040602050305030304" pitchFamily="18" charset="0"/>
              </a:rPr>
              <a:t>P</a:t>
            </a:r>
            <a:r>
              <a:rPr lang="en-US" sz="5000" dirty="0">
                <a:latin typeface="Book Antiqua" panose="02040602050305030304" pitchFamily="18" charset="0"/>
              </a:rPr>
              <a:t>rogress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520FBE-1953-4970-97F3-05CB38C84BC7}"/>
              </a:ext>
            </a:extLst>
          </p:cNvPr>
          <p:cNvSpPr/>
          <p:nvPr/>
        </p:nvSpPr>
        <p:spPr>
          <a:xfrm>
            <a:off x="615659" y="2507289"/>
            <a:ext cx="2353852" cy="35300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01600" dist="38100" dir="7800000" sx="101000" sy="101000" algn="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tx2">
                      <a:lumMod val="20000"/>
                      <a:lumOff val="80000"/>
                      <a:alpha val="40000"/>
                    </a:schemeClr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구현</a:t>
            </a:r>
            <a:endParaRPr lang="en-US" altLang="ko-KR" dirty="0">
              <a:solidFill>
                <a:schemeClr val="tx2">
                  <a:lumMod val="75000"/>
                </a:schemeClr>
              </a:solidFill>
              <a:effectLst>
                <a:glow rad="63500">
                  <a:schemeClr val="tx2">
                    <a:lumMod val="20000"/>
                    <a:lumOff val="80000"/>
                    <a:alpha val="40000"/>
                  </a:schemeClr>
                </a:glo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tx2">
                      <a:lumMod val="20000"/>
                      <a:lumOff val="80000"/>
                      <a:alpha val="40000"/>
                    </a:schemeClr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인터페이스</a:t>
            </a:r>
            <a:endParaRPr lang="en-US" altLang="ko-KR" dirty="0">
              <a:solidFill>
                <a:schemeClr val="tx2">
                  <a:lumMod val="75000"/>
                </a:schemeClr>
              </a:solidFill>
              <a:effectLst>
                <a:glow rad="63500">
                  <a:schemeClr val="tx2">
                    <a:lumMod val="20000"/>
                    <a:lumOff val="80000"/>
                    <a:alpha val="40000"/>
                  </a:schemeClr>
                </a:glo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tx2">
                      <a:lumMod val="20000"/>
                      <a:lumOff val="80000"/>
                      <a:alpha val="40000"/>
                    </a:schemeClr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뉴욕 센트럴파크에서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tx2">
                      <a:lumMod val="20000"/>
                      <a:lumOff val="80000"/>
                      <a:alpha val="40000"/>
                    </a:schemeClr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도너츠랑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tx2">
                      <a:lumMod val="20000"/>
                      <a:lumOff val="80000"/>
                      <a:alpha val="40000"/>
                    </a:schemeClr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커피 먹는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glow rad="63500">
                  <a:schemeClr val="tx2">
                    <a:lumMod val="20000"/>
                    <a:lumOff val="80000"/>
                    <a:alpha val="40000"/>
                  </a:schemeClr>
                </a:glo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AA775-B691-4B57-BD8E-6BECB61A6434}"/>
              </a:ext>
            </a:extLst>
          </p:cNvPr>
          <p:cNvSpPr txBox="1"/>
          <p:nvPr/>
        </p:nvSpPr>
        <p:spPr>
          <a:xfrm>
            <a:off x="615658" y="2137957"/>
            <a:ext cx="235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디자인</a:t>
            </a:r>
            <a:endParaRPr 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26ECDF-80A8-4909-964E-0546364705E3}"/>
              </a:ext>
            </a:extLst>
          </p:cNvPr>
          <p:cNvSpPr/>
          <p:nvPr/>
        </p:nvSpPr>
        <p:spPr>
          <a:xfrm>
            <a:off x="3508231" y="2507289"/>
            <a:ext cx="2353852" cy="35300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01600" dist="38100" dir="7800000" sx="101000" sy="101000" algn="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tx2">
                      <a:lumMod val="20000"/>
                      <a:lumOff val="80000"/>
                      <a:alpha val="40000"/>
                    </a:schemeClr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Android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tx2">
                      <a:lumMod val="20000"/>
                      <a:lumOff val="80000"/>
                      <a:alpha val="40000"/>
                    </a:schemeClr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tx2">
                      <a:lumMod val="20000"/>
                      <a:lumOff val="80000"/>
                      <a:alpha val="40000"/>
                    </a:schemeClr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tx2">
                      <a:lumMod val="20000"/>
                      <a:lumOff val="80000"/>
                      <a:alpha val="40000"/>
                    </a:schemeClr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tx2">
                      <a:lumMod val="20000"/>
                      <a:lumOff val="80000"/>
                      <a:alpha val="40000"/>
                    </a:schemeClr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tx2">
                      <a:lumMod val="20000"/>
                      <a:lumOff val="80000"/>
                      <a:alpha val="40000"/>
                    </a:schemeClr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Device – Python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8A5C6D-404B-4992-805A-F1E2FBB3E366}"/>
              </a:ext>
            </a:extLst>
          </p:cNvPr>
          <p:cNvSpPr txBox="1"/>
          <p:nvPr/>
        </p:nvSpPr>
        <p:spPr>
          <a:xfrm>
            <a:off x="3508230" y="2137957"/>
            <a:ext cx="235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사용될 언어</a:t>
            </a:r>
            <a:endParaRPr 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BC75C2-5AD3-4847-81C3-3EC62E8DDE65}"/>
              </a:ext>
            </a:extLst>
          </p:cNvPr>
          <p:cNvSpPr/>
          <p:nvPr/>
        </p:nvSpPr>
        <p:spPr>
          <a:xfrm>
            <a:off x="6400801" y="2507289"/>
            <a:ext cx="2353852" cy="35300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01600" dist="38100" dir="7800000" sx="101000" sy="101000" algn="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tx2">
                      <a:lumMod val="20000"/>
                      <a:lumOff val="80000"/>
                      <a:alpha val="40000"/>
                    </a:schemeClr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얼굴 인증</a:t>
            </a:r>
            <a:endParaRPr lang="en-US" altLang="ko-KR" dirty="0">
              <a:solidFill>
                <a:schemeClr val="tx2">
                  <a:lumMod val="75000"/>
                </a:schemeClr>
              </a:solidFill>
              <a:effectLst>
                <a:glow rad="63500">
                  <a:schemeClr val="tx2">
                    <a:lumMod val="20000"/>
                    <a:lumOff val="80000"/>
                    <a:alpha val="40000"/>
                  </a:schemeClr>
                </a:glo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tx2">
                      <a:lumMod val="20000"/>
                      <a:lumOff val="80000"/>
                      <a:alpha val="40000"/>
                    </a:schemeClr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화상 회의</a:t>
            </a:r>
            <a:endParaRPr lang="en-US" altLang="ko-KR" dirty="0">
              <a:solidFill>
                <a:schemeClr val="tx2">
                  <a:lumMod val="75000"/>
                </a:schemeClr>
              </a:solidFill>
              <a:effectLst>
                <a:glow rad="63500">
                  <a:schemeClr val="tx2">
                    <a:lumMod val="20000"/>
                    <a:lumOff val="80000"/>
                    <a:alpha val="40000"/>
                  </a:schemeClr>
                </a:glo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tx2">
                      <a:lumMod val="20000"/>
                      <a:lumOff val="80000"/>
                      <a:alpha val="40000"/>
                    </a:schemeClr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방문객 안내</a:t>
            </a:r>
            <a:endParaRPr lang="en-US" altLang="ko-KR" dirty="0">
              <a:solidFill>
                <a:schemeClr val="tx2">
                  <a:lumMod val="75000"/>
                </a:schemeClr>
              </a:solidFill>
              <a:effectLst>
                <a:glow rad="63500">
                  <a:schemeClr val="tx2">
                    <a:lumMod val="20000"/>
                    <a:lumOff val="80000"/>
                    <a:alpha val="40000"/>
                  </a:schemeClr>
                </a:glo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tx2">
                      <a:lumMod val="20000"/>
                      <a:lumOff val="80000"/>
                      <a:alpha val="40000"/>
                    </a:schemeClr>
                  </a:glo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근무시간 조절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glow rad="63500">
                  <a:schemeClr val="tx2">
                    <a:lumMod val="20000"/>
                    <a:lumOff val="80000"/>
                    <a:alpha val="40000"/>
                  </a:schemeClr>
                </a:glo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4A02D4-7371-415F-ADD3-395082757908}"/>
              </a:ext>
            </a:extLst>
          </p:cNvPr>
          <p:cNvSpPr txBox="1"/>
          <p:nvPr/>
        </p:nvSpPr>
        <p:spPr>
          <a:xfrm>
            <a:off x="6400800" y="2137957"/>
            <a:ext cx="235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</a:t>
            </a:r>
            <a:endParaRPr 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108636-9518-40ED-8037-C8B3C906BF53}"/>
              </a:ext>
            </a:extLst>
          </p:cNvPr>
          <p:cNvSpPr/>
          <p:nvPr/>
        </p:nvSpPr>
        <p:spPr>
          <a:xfrm>
            <a:off x="9293369" y="2507289"/>
            <a:ext cx="2353852" cy="35300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01600" dist="38100" dir="7800000" sx="101000" sy="101000" algn="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  <a:effectLst>
                <a:glow rad="63500">
                  <a:schemeClr val="tx2">
                    <a:lumMod val="20000"/>
                    <a:lumOff val="80000"/>
                    <a:alpha val="40000"/>
                  </a:schemeClr>
                </a:glo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73CC7D-05EE-491C-8A77-C244FA081EC2}"/>
              </a:ext>
            </a:extLst>
          </p:cNvPr>
          <p:cNvSpPr txBox="1"/>
          <p:nvPr/>
        </p:nvSpPr>
        <p:spPr>
          <a:xfrm>
            <a:off x="9293368" y="2137957"/>
            <a:ext cx="235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디자인</a:t>
            </a:r>
            <a:endParaRPr 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77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ADF2B-A0E7-43DB-8F71-4675C4B0FFE3}"/>
              </a:ext>
            </a:extLst>
          </p:cNvPr>
          <p:cNvSpPr txBox="1"/>
          <p:nvPr/>
        </p:nvSpPr>
        <p:spPr>
          <a:xfrm>
            <a:off x="-1" y="0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</a:t>
            </a:r>
            <a:endParaRPr lang="en-US" sz="10000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EF953-7DDF-4BAA-B7B1-4E0AD474D37F}"/>
              </a:ext>
            </a:extLst>
          </p:cNvPr>
          <p:cNvSpPr txBox="1"/>
          <p:nvPr/>
        </p:nvSpPr>
        <p:spPr>
          <a:xfrm>
            <a:off x="-2" y="162972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화상 회의 기록 문제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C66B3-C6AD-4AC9-8E00-5B8630141F0E}"/>
              </a:ext>
            </a:extLst>
          </p:cNvPr>
          <p:cNvSpPr txBox="1"/>
          <p:nvPr/>
        </p:nvSpPr>
        <p:spPr>
          <a:xfrm>
            <a:off x="-3" y="199905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프로세서 성능 문제</a:t>
            </a:r>
            <a:endParaRPr lang="en-US" dirty="0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64693540-73DA-449B-A5F8-0202E3934C50}"/>
              </a:ext>
            </a:extLst>
          </p:cNvPr>
          <p:cNvSpPr/>
          <p:nvPr/>
        </p:nvSpPr>
        <p:spPr>
          <a:xfrm rot="5400000" flipV="1">
            <a:off x="3155997" y="477139"/>
            <a:ext cx="7498080" cy="10573926"/>
          </a:xfrm>
          <a:prstGeom prst="trapezoid">
            <a:avLst>
              <a:gd name="adj" fmla="val 35300"/>
            </a:avLst>
          </a:prstGeom>
          <a:solidFill>
            <a:srgbClr val="007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31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B0D379-3A6C-4945-AF28-F2E57C753A7B}"/>
              </a:ext>
            </a:extLst>
          </p:cNvPr>
          <p:cNvSpPr txBox="1"/>
          <p:nvPr/>
        </p:nvSpPr>
        <p:spPr>
          <a:xfrm>
            <a:off x="-1" y="400110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4776CC"/>
                </a:solidFill>
                <a:latin typeface="Book Antiqua" panose="02040602050305030304" pitchFamily="18" charset="0"/>
              </a:rPr>
              <a:t>P</a:t>
            </a:r>
            <a:r>
              <a:rPr lang="en-US" sz="5000" dirty="0">
                <a:latin typeface="Book Antiqua" panose="02040602050305030304" pitchFamily="18" charset="0"/>
              </a:rPr>
              <a:t>roblem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41A68A-3C5F-482F-A542-DE441384FE44}"/>
              </a:ext>
            </a:extLst>
          </p:cNvPr>
          <p:cNvGrpSpPr/>
          <p:nvPr/>
        </p:nvGrpSpPr>
        <p:grpSpPr>
          <a:xfrm>
            <a:off x="7407295" y="968835"/>
            <a:ext cx="927474" cy="1538250"/>
            <a:chOff x="9949633" y="2509837"/>
            <a:chExt cx="1190171" cy="19739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A1F9B0-6D01-443A-8C8C-9ADEDFCD1193}"/>
                </a:ext>
              </a:extLst>
            </p:cNvPr>
            <p:cNvSpPr/>
            <p:nvPr/>
          </p:nvSpPr>
          <p:spPr>
            <a:xfrm>
              <a:off x="9949633" y="2509837"/>
              <a:ext cx="1190171" cy="197394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scene3d>
              <a:camera prst="perspectiveContrastingLeftFacing"/>
              <a:lightRig rig="balanced" dir="t"/>
            </a:scene3d>
            <a:sp3d extrusionH="825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82BC32-4757-41E1-B16C-37472D778431}"/>
                </a:ext>
              </a:extLst>
            </p:cNvPr>
            <p:cNvSpPr/>
            <p:nvPr/>
          </p:nvSpPr>
          <p:spPr>
            <a:xfrm>
              <a:off x="10018057" y="2570163"/>
              <a:ext cx="1058247" cy="1717674"/>
            </a:xfrm>
            <a:prstGeom prst="rect">
              <a:avLst/>
            </a:prstGeom>
            <a:solidFill>
              <a:srgbClr val="4776CC"/>
            </a:solidFill>
            <a:ln>
              <a:noFill/>
            </a:ln>
            <a:scene3d>
              <a:camera prst="perspectiveContrastingLeftFacing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B9986A-36F6-4FDF-A893-B3F8AC3A9121}"/>
              </a:ext>
            </a:extLst>
          </p:cNvPr>
          <p:cNvGrpSpPr/>
          <p:nvPr/>
        </p:nvGrpSpPr>
        <p:grpSpPr>
          <a:xfrm>
            <a:off x="3812426" y="3042826"/>
            <a:ext cx="927474" cy="1538250"/>
            <a:chOff x="9949633" y="2509837"/>
            <a:chExt cx="1190171" cy="1973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110588-A43D-4D98-8D38-140D83F31AC5}"/>
                </a:ext>
              </a:extLst>
            </p:cNvPr>
            <p:cNvSpPr/>
            <p:nvPr/>
          </p:nvSpPr>
          <p:spPr>
            <a:xfrm>
              <a:off x="9949633" y="2509837"/>
              <a:ext cx="1190171" cy="197394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scene3d>
              <a:camera prst="perspectiveContrastingLeftFacing"/>
              <a:lightRig rig="balanced" dir="t"/>
            </a:scene3d>
            <a:sp3d extrusionH="825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2804E0-9BF6-4283-A3A5-78FD5069FB58}"/>
                </a:ext>
              </a:extLst>
            </p:cNvPr>
            <p:cNvSpPr/>
            <p:nvPr/>
          </p:nvSpPr>
          <p:spPr>
            <a:xfrm>
              <a:off x="10018057" y="2570163"/>
              <a:ext cx="1058247" cy="1717674"/>
            </a:xfrm>
            <a:prstGeom prst="rect">
              <a:avLst/>
            </a:prstGeom>
            <a:solidFill>
              <a:srgbClr val="4776CC"/>
            </a:solidFill>
            <a:ln>
              <a:noFill/>
            </a:ln>
            <a:scene3d>
              <a:camera prst="perspectiveContrastingLeftFacing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6FE5B7-C604-456C-8E48-273536CEEFE1}"/>
              </a:ext>
            </a:extLst>
          </p:cNvPr>
          <p:cNvGrpSpPr/>
          <p:nvPr/>
        </p:nvGrpSpPr>
        <p:grpSpPr>
          <a:xfrm>
            <a:off x="7474987" y="4919640"/>
            <a:ext cx="927474" cy="1538250"/>
            <a:chOff x="9949633" y="2509837"/>
            <a:chExt cx="1190171" cy="19739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372E15-DD23-465D-A2B6-103837C13252}"/>
                </a:ext>
              </a:extLst>
            </p:cNvPr>
            <p:cNvSpPr/>
            <p:nvPr/>
          </p:nvSpPr>
          <p:spPr>
            <a:xfrm>
              <a:off x="9949633" y="2509837"/>
              <a:ext cx="1190171" cy="197394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scene3d>
              <a:camera prst="perspectiveContrastingLeftFacing"/>
              <a:lightRig rig="balanced" dir="t"/>
            </a:scene3d>
            <a:sp3d extrusionH="825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96BBCF-26F0-4FBF-9662-F37B76393700}"/>
                </a:ext>
              </a:extLst>
            </p:cNvPr>
            <p:cNvSpPr/>
            <p:nvPr/>
          </p:nvSpPr>
          <p:spPr>
            <a:xfrm>
              <a:off x="10018057" y="2570163"/>
              <a:ext cx="1058247" cy="1717674"/>
            </a:xfrm>
            <a:prstGeom prst="rect">
              <a:avLst/>
            </a:prstGeom>
            <a:solidFill>
              <a:srgbClr val="4776CC"/>
            </a:solidFill>
            <a:ln>
              <a:noFill/>
            </a:ln>
            <a:scene3d>
              <a:camera prst="perspectiveContrastingLeftFacing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DF53B5-4E9E-48E2-A8BD-5701F7BC8F38}"/>
              </a:ext>
            </a:extLst>
          </p:cNvPr>
          <p:cNvCxnSpPr/>
          <p:nvPr/>
        </p:nvCxnSpPr>
        <p:spPr>
          <a:xfrm flipV="1">
            <a:off x="5032691" y="1731113"/>
            <a:ext cx="2073348" cy="132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02FBC3-9404-4140-9D07-F6494C7831FC}"/>
              </a:ext>
            </a:extLst>
          </p:cNvPr>
          <p:cNvCxnSpPr>
            <a:cxnSpLocks/>
          </p:cNvCxnSpPr>
          <p:nvPr/>
        </p:nvCxnSpPr>
        <p:spPr>
          <a:xfrm>
            <a:off x="5032691" y="4394739"/>
            <a:ext cx="2299572" cy="129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39D0DE-C866-40DD-9B05-BD1297242C3B}"/>
              </a:ext>
            </a:extLst>
          </p:cNvPr>
          <p:cNvCxnSpPr>
            <a:cxnSpLocks/>
          </p:cNvCxnSpPr>
          <p:nvPr/>
        </p:nvCxnSpPr>
        <p:spPr>
          <a:xfrm flipH="1">
            <a:off x="5189324" y="1949459"/>
            <a:ext cx="2073348" cy="134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6C1587-1D1A-4515-A8CD-4190E9D9E82E}"/>
              </a:ext>
            </a:extLst>
          </p:cNvPr>
          <p:cNvCxnSpPr>
            <a:cxnSpLocks/>
          </p:cNvCxnSpPr>
          <p:nvPr/>
        </p:nvCxnSpPr>
        <p:spPr>
          <a:xfrm flipH="1" flipV="1">
            <a:off x="4908042" y="4668283"/>
            <a:ext cx="2274154" cy="126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DBD737-5550-413C-81FB-C5E50A49DFB4}"/>
              </a:ext>
            </a:extLst>
          </p:cNvPr>
          <p:cNvCxnSpPr>
            <a:cxnSpLocks/>
          </p:cNvCxnSpPr>
          <p:nvPr/>
        </p:nvCxnSpPr>
        <p:spPr>
          <a:xfrm>
            <a:off x="7998906" y="2744704"/>
            <a:ext cx="0" cy="170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486E78-7E4E-4E34-A099-C669A202B297}"/>
              </a:ext>
            </a:extLst>
          </p:cNvPr>
          <p:cNvCxnSpPr>
            <a:cxnSpLocks/>
          </p:cNvCxnSpPr>
          <p:nvPr/>
        </p:nvCxnSpPr>
        <p:spPr>
          <a:xfrm flipV="1">
            <a:off x="7712096" y="2736391"/>
            <a:ext cx="0" cy="170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B6DBD2-0F4E-479E-8374-43ADEA97A2C8}"/>
              </a:ext>
            </a:extLst>
          </p:cNvPr>
          <p:cNvSpPr txBox="1"/>
          <p:nvPr/>
        </p:nvSpPr>
        <p:spPr>
          <a:xfrm rot="19651163">
            <a:off x="5789283" y="230787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RTMP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F5A72-F014-4BC8-9990-5079CC7BA73C}"/>
              </a:ext>
            </a:extLst>
          </p:cNvPr>
          <p:cNvSpPr txBox="1"/>
          <p:nvPr/>
        </p:nvSpPr>
        <p:spPr>
          <a:xfrm rot="1738136">
            <a:off x="5679674" y="496003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RTMP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9E7FD6-1804-4568-A4FD-E0B477393D51}"/>
              </a:ext>
            </a:extLst>
          </p:cNvPr>
          <p:cNvSpPr txBox="1"/>
          <p:nvPr/>
        </p:nvSpPr>
        <p:spPr>
          <a:xfrm rot="16200000">
            <a:off x="7480035" y="344845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RTMP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3E27FF-1B41-4517-94DE-1A43A57BB115}"/>
              </a:ext>
            </a:extLst>
          </p:cNvPr>
          <p:cNvSpPr/>
          <p:nvPr/>
        </p:nvSpPr>
        <p:spPr>
          <a:xfrm>
            <a:off x="6012994" y="3398395"/>
            <a:ext cx="889633" cy="8896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1EACFA-FFD4-44E4-91C8-1ADD4F43E29C}"/>
              </a:ext>
            </a:extLst>
          </p:cNvPr>
          <p:cNvCxnSpPr>
            <a:cxnSpLocks/>
          </p:cNvCxnSpPr>
          <p:nvPr/>
        </p:nvCxnSpPr>
        <p:spPr>
          <a:xfrm flipH="1">
            <a:off x="6858624" y="2438436"/>
            <a:ext cx="601724" cy="86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4F3923-2B4A-456E-9DE1-635D6310AE56}"/>
              </a:ext>
            </a:extLst>
          </p:cNvPr>
          <p:cNvCxnSpPr>
            <a:cxnSpLocks/>
          </p:cNvCxnSpPr>
          <p:nvPr/>
        </p:nvCxnSpPr>
        <p:spPr>
          <a:xfrm flipH="1" flipV="1">
            <a:off x="6844692" y="4359556"/>
            <a:ext cx="683616" cy="60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4C94A6-10D8-4C42-AB9D-D0369B4A8B13}"/>
              </a:ext>
            </a:extLst>
          </p:cNvPr>
          <p:cNvCxnSpPr>
            <a:cxnSpLocks/>
          </p:cNvCxnSpPr>
          <p:nvPr/>
        </p:nvCxnSpPr>
        <p:spPr>
          <a:xfrm>
            <a:off x="4874204" y="3843211"/>
            <a:ext cx="106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3090CB-BBD5-449F-9962-62F1952DB4F6}"/>
              </a:ext>
            </a:extLst>
          </p:cNvPr>
          <p:cNvCxnSpPr/>
          <p:nvPr/>
        </p:nvCxnSpPr>
        <p:spPr>
          <a:xfrm flipV="1">
            <a:off x="5034270" y="1731113"/>
            <a:ext cx="2073348" cy="1325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5253DD-A360-44BC-BDE1-32E662C96F47}"/>
              </a:ext>
            </a:extLst>
          </p:cNvPr>
          <p:cNvCxnSpPr>
            <a:cxnSpLocks/>
          </p:cNvCxnSpPr>
          <p:nvPr/>
        </p:nvCxnSpPr>
        <p:spPr>
          <a:xfrm>
            <a:off x="5034270" y="4394739"/>
            <a:ext cx="2299572" cy="1294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A5836F-52B8-41AF-9D45-B64075AEC587}"/>
              </a:ext>
            </a:extLst>
          </p:cNvPr>
          <p:cNvCxnSpPr>
            <a:cxnSpLocks/>
          </p:cNvCxnSpPr>
          <p:nvPr/>
        </p:nvCxnSpPr>
        <p:spPr>
          <a:xfrm flipH="1">
            <a:off x="5190903" y="1949459"/>
            <a:ext cx="2073348" cy="1342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EE01C7-B8FB-4F72-BE3C-34009A57C108}"/>
              </a:ext>
            </a:extLst>
          </p:cNvPr>
          <p:cNvCxnSpPr>
            <a:cxnSpLocks/>
          </p:cNvCxnSpPr>
          <p:nvPr/>
        </p:nvCxnSpPr>
        <p:spPr>
          <a:xfrm flipH="1" flipV="1">
            <a:off x="4909621" y="4668283"/>
            <a:ext cx="2274154" cy="1261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F6B904-565A-4A62-A429-BEE38FF6D518}"/>
              </a:ext>
            </a:extLst>
          </p:cNvPr>
          <p:cNvCxnSpPr>
            <a:cxnSpLocks/>
          </p:cNvCxnSpPr>
          <p:nvPr/>
        </p:nvCxnSpPr>
        <p:spPr>
          <a:xfrm>
            <a:off x="8000485" y="2744704"/>
            <a:ext cx="0" cy="1707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37A259-A1A1-44A4-B7E2-6CA08DDDD66C}"/>
              </a:ext>
            </a:extLst>
          </p:cNvPr>
          <p:cNvCxnSpPr>
            <a:cxnSpLocks/>
          </p:cNvCxnSpPr>
          <p:nvPr/>
        </p:nvCxnSpPr>
        <p:spPr>
          <a:xfrm flipV="1">
            <a:off x="7713675" y="2736391"/>
            <a:ext cx="0" cy="1702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77C6F0-E3CD-4C74-9D63-1FCFAEEF3C23}"/>
              </a:ext>
            </a:extLst>
          </p:cNvPr>
          <p:cNvCxnSpPr>
            <a:cxnSpLocks/>
          </p:cNvCxnSpPr>
          <p:nvPr/>
        </p:nvCxnSpPr>
        <p:spPr>
          <a:xfrm flipH="1">
            <a:off x="6860203" y="2438436"/>
            <a:ext cx="601724" cy="860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9EC953-6AE8-4BE8-B38D-A14DA779CC34}"/>
              </a:ext>
            </a:extLst>
          </p:cNvPr>
          <p:cNvCxnSpPr>
            <a:cxnSpLocks/>
          </p:cNvCxnSpPr>
          <p:nvPr/>
        </p:nvCxnSpPr>
        <p:spPr>
          <a:xfrm flipH="1" flipV="1">
            <a:off x="6846271" y="4359556"/>
            <a:ext cx="683616" cy="607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BEA182-CE54-4CF8-A581-1C101B4F703B}"/>
              </a:ext>
            </a:extLst>
          </p:cNvPr>
          <p:cNvCxnSpPr>
            <a:cxnSpLocks/>
          </p:cNvCxnSpPr>
          <p:nvPr/>
        </p:nvCxnSpPr>
        <p:spPr>
          <a:xfrm>
            <a:off x="4875783" y="3843211"/>
            <a:ext cx="10608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B76163-9BC1-4665-9ACD-70443E2BDCE1}"/>
              </a:ext>
            </a:extLst>
          </p:cNvPr>
          <p:cNvSpPr txBox="1"/>
          <p:nvPr/>
        </p:nvSpPr>
        <p:spPr>
          <a:xfrm>
            <a:off x="5554824" y="106794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화상 회의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97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B0D379-3A6C-4945-AF28-F2E57C753A7B}"/>
              </a:ext>
            </a:extLst>
          </p:cNvPr>
          <p:cNvSpPr txBox="1"/>
          <p:nvPr/>
        </p:nvSpPr>
        <p:spPr>
          <a:xfrm>
            <a:off x="-1" y="400110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4776CC"/>
                </a:solidFill>
                <a:latin typeface="Book Antiqua" panose="02040602050305030304" pitchFamily="18" charset="0"/>
              </a:rPr>
              <a:t>P</a:t>
            </a:r>
            <a:r>
              <a:rPr lang="en-US" sz="5000" dirty="0">
                <a:latin typeface="Book Antiqua" panose="02040602050305030304" pitchFamily="18" charset="0"/>
              </a:rPr>
              <a:t>roblem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6E6835-9ADE-442A-B3B9-7C5F4031BF24}"/>
              </a:ext>
            </a:extLst>
          </p:cNvPr>
          <p:cNvGrpSpPr/>
          <p:nvPr/>
        </p:nvGrpSpPr>
        <p:grpSpPr>
          <a:xfrm>
            <a:off x="4772465" y="2557462"/>
            <a:ext cx="2647065" cy="1743076"/>
            <a:chOff x="4912241" y="2907452"/>
            <a:chExt cx="2647065" cy="1743076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125714F-17F5-41A8-9DF1-74A381FAAE3A}"/>
                </a:ext>
              </a:extLst>
            </p:cNvPr>
            <p:cNvSpPr/>
            <p:nvPr/>
          </p:nvSpPr>
          <p:spPr>
            <a:xfrm>
              <a:off x="4912241" y="2907452"/>
              <a:ext cx="2554472" cy="1672169"/>
            </a:xfrm>
            <a:prstGeom prst="roundRect">
              <a:avLst>
                <a:gd name="adj" fmla="val 5687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432BCC3-2213-461C-B16D-F556027ABD57}"/>
                </a:ext>
              </a:extLst>
            </p:cNvPr>
            <p:cNvSpPr/>
            <p:nvPr/>
          </p:nvSpPr>
          <p:spPr>
            <a:xfrm>
              <a:off x="6996223" y="2986864"/>
              <a:ext cx="563083" cy="382772"/>
            </a:xfrm>
            <a:prstGeom prst="rect">
              <a:avLst/>
            </a:prstGeom>
            <a:solidFill>
              <a:srgbClr val="477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C84C652-E497-43D7-9136-1304B5A2EEB4}"/>
                </a:ext>
              </a:extLst>
            </p:cNvPr>
            <p:cNvSpPr/>
            <p:nvPr/>
          </p:nvSpPr>
          <p:spPr>
            <a:xfrm>
              <a:off x="6996222" y="3518495"/>
              <a:ext cx="563083" cy="382772"/>
            </a:xfrm>
            <a:prstGeom prst="rect">
              <a:avLst/>
            </a:prstGeom>
            <a:solidFill>
              <a:srgbClr val="477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12E0E3-8B35-42AE-BE15-3FE3860EBBE4}"/>
                </a:ext>
              </a:extLst>
            </p:cNvPr>
            <p:cNvSpPr/>
            <p:nvPr/>
          </p:nvSpPr>
          <p:spPr>
            <a:xfrm>
              <a:off x="6889897" y="4039486"/>
              <a:ext cx="669408" cy="446567"/>
            </a:xfrm>
            <a:prstGeom prst="rect">
              <a:avLst/>
            </a:prstGeom>
            <a:solidFill>
              <a:srgbClr val="477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FA6FD71-4827-4995-90FE-E69E3E01B5D9}"/>
                </a:ext>
              </a:extLst>
            </p:cNvPr>
            <p:cNvSpPr/>
            <p:nvPr/>
          </p:nvSpPr>
          <p:spPr>
            <a:xfrm>
              <a:off x="5416844" y="3429000"/>
              <a:ext cx="435935" cy="4191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5500FC6-72E3-4A1D-B390-E100CFF9ADF0}"/>
                </a:ext>
              </a:extLst>
            </p:cNvPr>
            <p:cNvSpPr/>
            <p:nvPr/>
          </p:nvSpPr>
          <p:spPr>
            <a:xfrm>
              <a:off x="6528875" y="3444066"/>
              <a:ext cx="261742" cy="25163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06D4F7-54FE-4A17-AC26-19A33956BF9C}"/>
                </a:ext>
              </a:extLst>
            </p:cNvPr>
            <p:cNvSpPr/>
            <p:nvPr/>
          </p:nvSpPr>
          <p:spPr>
            <a:xfrm>
              <a:off x="5528487" y="4262770"/>
              <a:ext cx="471554" cy="387758"/>
            </a:xfrm>
            <a:prstGeom prst="rect">
              <a:avLst/>
            </a:prstGeom>
            <a:solidFill>
              <a:srgbClr val="477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0B3457-F9CF-4F01-9D5D-8D954E4DB37B}"/>
                </a:ext>
              </a:extLst>
            </p:cNvPr>
            <p:cNvSpPr/>
            <p:nvPr/>
          </p:nvSpPr>
          <p:spPr>
            <a:xfrm>
              <a:off x="5095105" y="2945442"/>
              <a:ext cx="1502647" cy="15430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3FB47B0-59D1-4DAC-A128-36CFEE3B7328}"/>
                </a:ext>
              </a:extLst>
            </p:cNvPr>
            <p:cNvSpPr/>
            <p:nvPr/>
          </p:nvSpPr>
          <p:spPr>
            <a:xfrm>
              <a:off x="6346544" y="4212375"/>
              <a:ext cx="196850" cy="4191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B99CE66-B978-4A55-AC57-3204344F3C94}"/>
                </a:ext>
              </a:extLst>
            </p:cNvPr>
            <p:cNvSpPr/>
            <p:nvPr/>
          </p:nvSpPr>
          <p:spPr>
            <a:xfrm>
              <a:off x="5095105" y="4420344"/>
              <a:ext cx="242924" cy="211132"/>
            </a:xfrm>
            <a:prstGeom prst="rect">
              <a:avLst/>
            </a:prstGeom>
            <a:solidFill>
              <a:srgbClr val="477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E98DF69-041D-49CF-AB45-55C0BBC62FD0}"/>
                </a:ext>
              </a:extLst>
            </p:cNvPr>
            <p:cNvSpPr/>
            <p:nvPr/>
          </p:nvSpPr>
          <p:spPr>
            <a:xfrm>
              <a:off x="5039506" y="3412929"/>
              <a:ext cx="78581" cy="661391"/>
            </a:xfrm>
            <a:prstGeom prst="rect">
              <a:avLst/>
            </a:prstGeom>
            <a:solidFill>
              <a:srgbClr val="477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D42687B-1954-4EA4-8411-87FFE51EE24F}"/>
                </a:ext>
              </a:extLst>
            </p:cNvPr>
            <p:cNvSpPr/>
            <p:nvPr/>
          </p:nvSpPr>
          <p:spPr>
            <a:xfrm>
              <a:off x="6135330" y="3881679"/>
              <a:ext cx="78581" cy="661391"/>
            </a:xfrm>
            <a:prstGeom prst="rect">
              <a:avLst/>
            </a:prstGeom>
            <a:solidFill>
              <a:srgbClr val="477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39C1085-3263-4724-9171-4A01848A3E9B}"/>
              </a:ext>
            </a:extLst>
          </p:cNvPr>
          <p:cNvSpPr txBox="1"/>
          <p:nvPr/>
        </p:nvSpPr>
        <p:spPr>
          <a:xfrm>
            <a:off x="5076791" y="2192305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Raspberry Pi 3 B+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0EC79F-6AA4-47D9-88DC-116A585CFAD0}"/>
              </a:ext>
            </a:extLst>
          </p:cNvPr>
          <p:cNvSpPr txBox="1"/>
          <p:nvPr/>
        </p:nvSpPr>
        <p:spPr>
          <a:xfrm>
            <a:off x="2511762" y="4513333"/>
            <a:ext cx="7168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Broadcom BCM2837B0, Cortex-A53 (ARMv8) 64-bit SoC @ 1.4GHz</a:t>
            </a:r>
          </a:p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1GB LPDDR2 SDRAM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9078DE-ADFB-4850-B85F-1CE4242AE21B}"/>
              </a:ext>
            </a:extLst>
          </p:cNvPr>
          <p:cNvSpPr txBox="1"/>
          <p:nvPr/>
        </p:nvSpPr>
        <p:spPr>
          <a:xfrm>
            <a:off x="5628448" y="4513332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1.4GHz</a:t>
            </a:r>
          </a:p>
          <a:p>
            <a:pPr algn="ctr"/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1GB</a:t>
            </a:r>
          </a:p>
        </p:txBody>
      </p:sp>
    </p:spTree>
    <p:extLst>
      <p:ext uri="{BB962C8B-B14F-4D97-AF65-F5344CB8AC3E}">
        <p14:creationId xmlns:p14="http://schemas.microsoft.com/office/powerpoint/2010/main" val="64649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1" grpId="1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7D4A3-46A1-45EB-8927-10328431F79B}"/>
              </a:ext>
            </a:extLst>
          </p:cNvPr>
          <p:cNvSpPr txBox="1"/>
          <p:nvPr/>
        </p:nvSpPr>
        <p:spPr>
          <a:xfrm>
            <a:off x="0" y="0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앞으로의 목표</a:t>
            </a:r>
            <a:endParaRPr lang="en-US" sz="10000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560B9-43A2-4C1E-B29A-A0939754C083}"/>
              </a:ext>
            </a:extLst>
          </p:cNvPr>
          <p:cNvSpPr txBox="1"/>
          <p:nvPr/>
        </p:nvSpPr>
        <p:spPr>
          <a:xfrm>
            <a:off x="0" y="16312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구현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A0649-71F3-4D10-B61E-C1605361C6C2}"/>
              </a:ext>
            </a:extLst>
          </p:cNvPr>
          <p:cNvSpPr txBox="1"/>
          <p:nvPr/>
        </p:nvSpPr>
        <p:spPr>
          <a:xfrm flipH="1">
            <a:off x="0" y="200054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장치 모형 구현</a:t>
            </a:r>
            <a:endParaRPr lang="en-US" dirty="0"/>
          </a:p>
        </p:txBody>
      </p:sp>
      <p:sp>
        <p:nvSpPr>
          <p:cNvPr id="5" name="사다리꼴 7">
            <a:extLst>
              <a:ext uri="{FF2B5EF4-FFF2-40B4-BE49-F238E27FC236}">
                <a16:creationId xmlns:a16="http://schemas.microsoft.com/office/drawing/2014/main" id="{7FF3EBBF-9157-4EFA-87B5-4431C1BC241D}"/>
              </a:ext>
            </a:extLst>
          </p:cNvPr>
          <p:cNvSpPr/>
          <p:nvPr/>
        </p:nvSpPr>
        <p:spPr>
          <a:xfrm rot="5400000" flipV="1">
            <a:off x="3155997" y="477139"/>
            <a:ext cx="7498080" cy="10573926"/>
          </a:xfrm>
          <a:prstGeom prst="trapezoid">
            <a:avLst>
              <a:gd name="adj" fmla="val 35300"/>
            </a:avLst>
          </a:prstGeom>
          <a:solidFill>
            <a:srgbClr val="007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7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B0D379-3A6C-4945-AF28-F2E57C753A7B}"/>
              </a:ext>
            </a:extLst>
          </p:cNvPr>
          <p:cNvSpPr txBox="1"/>
          <p:nvPr/>
        </p:nvSpPr>
        <p:spPr>
          <a:xfrm>
            <a:off x="-1" y="400110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4776CC"/>
                </a:solidFill>
                <a:latin typeface="Book Antiqua" panose="02040602050305030304" pitchFamily="18" charset="0"/>
              </a:rPr>
              <a:t>F</a:t>
            </a:r>
            <a:r>
              <a:rPr lang="en-US" sz="5000" dirty="0">
                <a:latin typeface="Book Antiqua" panose="02040602050305030304" pitchFamily="18" charset="0"/>
              </a:rPr>
              <a:t>uture</a:t>
            </a:r>
          </a:p>
        </p:txBody>
      </p:sp>
    </p:spTree>
    <p:extLst>
      <p:ext uri="{BB962C8B-B14F-4D97-AF65-F5344CB8AC3E}">
        <p14:creationId xmlns:p14="http://schemas.microsoft.com/office/powerpoint/2010/main" val="83459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40AEFE5-BCCE-461E-AC37-C1D80C275CFF}"/>
              </a:ext>
            </a:extLst>
          </p:cNvPr>
          <p:cNvSpPr/>
          <p:nvPr/>
        </p:nvSpPr>
        <p:spPr>
          <a:xfrm>
            <a:off x="5143778" y="1182679"/>
            <a:ext cx="6292808" cy="7731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640E8-0F06-4ED5-BA1C-B29884AC55AD}"/>
              </a:ext>
            </a:extLst>
          </p:cNvPr>
          <p:cNvSpPr/>
          <p:nvPr/>
        </p:nvSpPr>
        <p:spPr>
          <a:xfrm>
            <a:off x="3841662" y="2751217"/>
            <a:ext cx="5203359" cy="1054100"/>
          </a:xfrm>
          <a:prstGeom prst="rect">
            <a:avLst/>
          </a:prstGeom>
          <a:solidFill>
            <a:srgbClr val="4776CC"/>
          </a:solidFill>
          <a:ln>
            <a:noFill/>
          </a:ln>
          <a:scene3d>
            <a:camera prst="isometricRightUp"/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61AA0-019C-4EEC-BC29-A09BEF1946E3}"/>
              </a:ext>
            </a:extLst>
          </p:cNvPr>
          <p:cNvSpPr/>
          <p:nvPr/>
        </p:nvSpPr>
        <p:spPr>
          <a:xfrm>
            <a:off x="4258226" y="4291665"/>
            <a:ext cx="2358065" cy="1054100"/>
          </a:xfrm>
          <a:prstGeom prst="rect">
            <a:avLst/>
          </a:prstGeom>
          <a:solidFill>
            <a:srgbClr val="4776CC"/>
          </a:solidFill>
          <a:ln>
            <a:noFill/>
          </a:ln>
          <a:scene3d>
            <a:camera prst="isometricLeftDown"/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223769-541C-4981-ACEE-B61459548CB9}"/>
              </a:ext>
            </a:extLst>
          </p:cNvPr>
          <p:cNvSpPr/>
          <p:nvPr/>
        </p:nvSpPr>
        <p:spPr>
          <a:xfrm>
            <a:off x="6129621" y="3214806"/>
            <a:ext cx="2358065" cy="1054100"/>
          </a:xfrm>
          <a:prstGeom prst="rect">
            <a:avLst/>
          </a:prstGeom>
          <a:solidFill>
            <a:srgbClr val="4776CC"/>
          </a:solidFill>
          <a:ln>
            <a:noFill/>
          </a:ln>
          <a:scene3d>
            <a:camera prst="isometricLeftDown"/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220D4-78AF-45AB-B1C1-771D21644F4D}"/>
              </a:ext>
            </a:extLst>
          </p:cNvPr>
          <p:cNvSpPr/>
          <p:nvPr/>
        </p:nvSpPr>
        <p:spPr>
          <a:xfrm>
            <a:off x="6182076" y="4598073"/>
            <a:ext cx="1003299" cy="1054100"/>
          </a:xfrm>
          <a:prstGeom prst="rect">
            <a:avLst/>
          </a:prstGeom>
          <a:solidFill>
            <a:srgbClr val="4776CC"/>
          </a:solidFill>
          <a:ln>
            <a:noFill/>
          </a:ln>
          <a:scene3d>
            <a:camera prst="isometricRightUp"/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36EBCB-AF33-4A78-974A-D719EAC5153E}"/>
              </a:ext>
            </a:extLst>
          </p:cNvPr>
          <p:cNvSpPr/>
          <p:nvPr/>
        </p:nvSpPr>
        <p:spPr>
          <a:xfrm>
            <a:off x="7343381" y="3704493"/>
            <a:ext cx="1779505" cy="1054100"/>
          </a:xfrm>
          <a:prstGeom prst="rect">
            <a:avLst/>
          </a:prstGeom>
          <a:solidFill>
            <a:srgbClr val="4776CC"/>
          </a:solidFill>
          <a:ln>
            <a:noFill/>
          </a:ln>
          <a:scene3d>
            <a:camera prst="isometricRightUp"/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916CEB-90E7-4903-9E73-E43E2AA59354}"/>
              </a:ext>
            </a:extLst>
          </p:cNvPr>
          <p:cNvGrpSpPr/>
          <p:nvPr/>
        </p:nvGrpSpPr>
        <p:grpSpPr>
          <a:xfrm>
            <a:off x="7645874" y="4260044"/>
            <a:ext cx="644308" cy="527110"/>
            <a:chOff x="12406123" y="-1126221"/>
            <a:chExt cx="1567713" cy="12825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256961C-60FD-4DC7-BC10-C1488671CE8A}"/>
                </a:ext>
              </a:extLst>
            </p:cNvPr>
            <p:cNvSpPr/>
            <p:nvPr/>
          </p:nvSpPr>
          <p:spPr>
            <a:xfrm>
              <a:off x="12406123" y="-1126221"/>
              <a:ext cx="1567713" cy="12825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  <a:sp3d extrusionH="127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74EAEF-D4C8-492C-9331-536EEAAA61D6}"/>
                </a:ext>
              </a:extLst>
            </p:cNvPr>
            <p:cNvSpPr/>
            <p:nvPr/>
          </p:nvSpPr>
          <p:spPr>
            <a:xfrm>
              <a:off x="12477002" y="-684970"/>
              <a:ext cx="1422401" cy="736600"/>
            </a:xfrm>
            <a:prstGeom prst="rect">
              <a:avLst/>
            </a:prstGeom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C48AB68-30E3-4B7D-B5EA-01FB519D2F01}"/>
                </a:ext>
              </a:extLst>
            </p:cNvPr>
            <p:cNvSpPr/>
            <p:nvPr/>
          </p:nvSpPr>
          <p:spPr>
            <a:xfrm>
              <a:off x="13124702" y="-1002470"/>
              <a:ext cx="165101" cy="16510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F66C05A-B15C-4D60-8198-8A9DC1DD0ECB}"/>
              </a:ext>
            </a:extLst>
          </p:cNvPr>
          <p:cNvSpPr/>
          <p:nvPr/>
        </p:nvSpPr>
        <p:spPr>
          <a:xfrm>
            <a:off x="7899605" y="2209702"/>
            <a:ext cx="2358065" cy="1054100"/>
          </a:xfrm>
          <a:prstGeom prst="rect">
            <a:avLst/>
          </a:prstGeom>
          <a:solidFill>
            <a:srgbClr val="4776CC"/>
          </a:solidFill>
          <a:ln>
            <a:noFill/>
          </a:ln>
          <a:scene3d>
            <a:camera prst="isometricLeftDown"/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7E25E1-079D-4021-B802-F5F0363AC992}"/>
              </a:ext>
            </a:extLst>
          </p:cNvPr>
          <p:cNvSpPr/>
          <p:nvPr/>
        </p:nvSpPr>
        <p:spPr>
          <a:xfrm>
            <a:off x="9167600" y="2890067"/>
            <a:ext cx="1003299" cy="1054100"/>
          </a:xfrm>
          <a:prstGeom prst="rect">
            <a:avLst/>
          </a:prstGeom>
          <a:solidFill>
            <a:srgbClr val="4776CC"/>
          </a:solidFill>
          <a:ln>
            <a:noFill/>
          </a:ln>
          <a:scene3d>
            <a:camera prst="isometricRightUp"/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528E8F-76A4-414E-BBAC-D16E1235AF12}"/>
              </a:ext>
            </a:extLst>
          </p:cNvPr>
          <p:cNvSpPr/>
          <p:nvPr/>
        </p:nvSpPr>
        <p:spPr>
          <a:xfrm>
            <a:off x="10477536" y="3696077"/>
            <a:ext cx="2358065" cy="1054100"/>
          </a:xfrm>
          <a:prstGeom prst="rect">
            <a:avLst/>
          </a:prstGeom>
          <a:solidFill>
            <a:srgbClr val="4776CC"/>
          </a:solidFill>
          <a:ln>
            <a:noFill/>
          </a:ln>
          <a:scene3d>
            <a:camera prst="isometricLeftDown"/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644CC4-3778-48F8-8749-E95906C0EACE}"/>
              </a:ext>
            </a:extLst>
          </p:cNvPr>
          <p:cNvSpPr txBox="1"/>
          <p:nvPr/>
        </p:nvSpPr>
        <p:spPr>
          <a:xfrm>
            <a:off x="805907" y="567058"/>
            <a:ext cx="33736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4776CC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</a:t>
            </a:r>
            <a:r>
              <a:rPr lang="en-US" sz="6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mart</a:t>
            </a:r>
          </a:p>
          <a:p>
            <a:r>
              <a:rPr lang="en-US" sz="6000" dirty="0">
                <a:solidFill>
                  <a:srgbClr val="4776CC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en-US" sz="6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ompany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B435E54-3D03-43B7-9DCD-762C2282DF8C}"/>
              </a:ext>
            </a:extLst>
          </p:cNvPr>
          <p:cNvSpPr/>
          <p:nvPr/>
        </p:nvSpPr>
        <p:spPr>
          <a:xfrm>
            <a:off x="5263544" y="4745096"/>
            <a:ext cx="5203359" cy="985689"/>
          </a:xfrm>
          <a:prstGeom prst="rightArrow">
            <a:avLst/>
          </a:prstGeom>
          <a:solidFill>
            <a:srgbClr val="4776CC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F3DBB8-8556-40EF-B123-E9E54A3EE585}"/>
              </a:ext>
            </a:extLst>
          </p:cNvPr>
          <p:cNvSpPr/>
          <p:nvPr/>
        </p:nvSpPr>
        <p:spPr>
          <a:xfrm>
            <a:off x="7035603" y="5099272"/>
            <a:ext cx="1003299" cy="1054100"/>
          </a:xfrm>
          <a:prstGeom prst="rect">
            <a:avLst/>
          </a:prstGeom>
          <a:solidFill>
            <a:srgbClr val="4776CC"/>
          </a:solidFill>
          <a:ln>
            <a:noFill/>
          </a:ln>
          <a:scene3d>
            <a:camera prst="isometricRightUp"/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D7E00F-F1BF-46CA-B341-920FB83AC67A}"/>
              </a:ext>
            </a:extLst>
          </p:cNvPr>
          <p:cNvSpPr/>
          <p:nvPr/>
        </p:nvSpPr>
        <p:spPr>
          <a:xfrm>
            <a:off x="8175642" y="4226958"/>
            <a:ext cx="1779505" cy="1054100"/>
          </a:xfrm>
          <a:prstGeom prst="rect">
            <a:avLst/>
          </a:prstGeom>
          <a:solidFill>
            <a:srgbClr val="4776CC"/>
          </a:solidFill>
          <a:ln>
            <a:noFill/>
          </a:ln>
          <a:scene3d>
            <a:camera prst="isometricRightUp"/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12C7A8-A651-4AC6-8419-935B4EB423FC}"/>
              </a:ext>
            </a:extLst>
          </p:cNvPr>
          <p:cNvSpPr/>
          <p:nvPr/>
        </p:nvSpPr>
        <p:spPr>
          <a:xfrm>
            <a:off x="9999861" y="3391266"/>
            <a:ext cx="1003299" cy="1054100"/>
          </a:xfrm>
          <a:prstGeom prst="rect">
            <a:avLst/>
          </a:prstGeom>
          <a:solidFill>
            <a:srgbClr val="4776CC"/>
          </a:solidFill>
          <a:ln>
            <a:noFill/>
          </a:ln>
          <a:scene3d>
            <a:camera prst="isometricRightUp"/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4E339E-BAF2-4D55-A024-12F1D6050998}"/>
              </a:ext>
            </a:extLst>
          </p:cNvPr>
          <p:cNvSpPr/>
          <p:nvPr/>
        </p:nvSpPr>
        <p:spPr>
          <a:xfrm>
            <a:off x="6840654" y="5780615"/>
            <a:ext cx="2358065" cy="1054100"/>
          </a:xfrm>
          <a:prstGeom prst="rect">
            <a:avLst/>
          </a:prstGeom>
          <a:solidFill>
            <a:srgbClr val="4776CC"/>
          </a:solidFill>
          <a:ln>
            <a:noFill/>
          </a:ln>
          <a:scene3d>
            <a:camera prst="isometricLeftDown"/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54AA8E-576A-4F00-A9F0-068F6AC1579E}"/>
              </a:ext>
            </a:extLst>
          </p:cNvPr>
          <p:cNvSpPr/>
          <p:nvPr/>
        </p:nvSpPr>
        <p:spPr>
          <a:xfrm>
            <a:off x="8686286" y="4711814"/>
            <a:ext cx="2358065" cy="1054100"/>
          </a:xfrm>
          <a:prstGeom prst="rect">
            <a:avLst/>
          </a:prstGeom>
          <a:solidFill>
            <a:srgbClr val="4776CC"/>
          </a:solidFill>
          <a:ln>
            <a:noFill/>
          </a:ln>
          <a:scene3d>
            <a:camera prst="isometricLeftDown"/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0E044A-1C56-48FC-AFB8-C4CC379C8DD8}"/>
              </a:ext>
            </a:extLst>
          </p:cNvPr>
          <p:cNvSpPr/>
          <p:nvPr/>
        </p:nvSpPr>
        <p:spPr>
          <a:xfrm>
            <a:off x="8152699" y="5231326"/>
            <a:ext cx="5203359" cy="1054100"/>
          </a:xfrm>
          <a:prstGeom prst="rect">
            <a:avLst/>
          </a:prstGeom>
          <a:solidFill>
            <a:srgbClr val="4776CC"/>
          </a:solidFill>
          <a:ln>
            <a:noFill/>
          </a:ln>
          <a:scene3d>
            <a:camera prst="isometricRightUp"/>
            <a:lightRig rig="threePt" dir="t"/>
          </a:scene3d>
          <a:sp3d extrusionH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B82C57B-27AA-4780-817C-7DCD92975866}"/>
              </a:ext>
            </a:extLst>
          </p:cNvPr>
          <p:cNvGrpSpPr/>
          <p:nvPr/>
        </p:nvGrpSpPr>
        <p:grpSpPr>
          <a:xfrm>
            <a:off x="6076903" y="1131847"/>
            <a:ext cx="6869871" cy="3584688"/>
            <a:chOff x="6076903" y="-1323805"/>
            <a:chExt cx="6869871" cy="358468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ADFD1F5-E003-49BF-B69A-03D3C5B9293E}"/>
                </a:ext>
              </a:extLst>
            </p:cNvPr>
            <p:cNvSpPr/>
            <p:nvPr/>
          </p:nvSpPr>
          <p:spPr>
            <a:xfrm>
              <a:off x="9989228" y="-119338"/>
              <a:ext cx="1003299" cy="1054100"/>
            </a:xfrm>
            <a:prstGeom prst="rect">
              <a:avLst/>
            </a:prstGeom>
            <a:scene3d>
              <a:camera prst="isometricRightUp"/>
              <a:lightRig rig="threePt" dir="t"/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240D2E7-D916-4F25-82E4-45EDBFD1E2BA}"/>
                </a:ext>
              </a:extLst>
            </p:cNvPr>
            <p:cNvSpPr/>
            <p:nvPr/>
          </p:nvSpPr>
          <p:spPr>
            <a:xfrm>
              <a:off x="6076903" y="-1308940"/>
              <a:ext cx="2601679" cy="1054100"/>
            </a:xfrm>
            <a:prstGeom prst="rect">
              <a:avLst/>
            </a:prstGeom>
            <a:scene3d>
              <a:camera prst="isometricRightUp"/>
              <a:lightRig rig="threePt" dir="t"/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ECF4A60-9B20-4897-8B03-B91839B7F8C5}"/>
                </a:ext>
              </a:extLst>
            </p:cNvPr>
            <p:cNvSpPr/>
            <p:nvPr/>
          </p:nvSpPr>
          <p:spPr>
            <a:xfrm>
              <a:off x="7919934" y="-1323805"/>
              <a:ext cx="2358065" cy="1054100"/>
            </a:xfrm>
            <a:prstGeom prst="rect">
              <a:avLst/>
            </a:prstGeom>
            <a:scene3d>
              <a:camera prst="isometricLeftDown"/>
              <a:lightRig rig="threePt" dir="t"/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D0875AE-AF86-40EA-A96F-C69680EED498}"/>
                </a:ext>
              </a:extLst>
            </p:cNvPr>
            <p:cNvSpPr/>
            <p:nvPr/>
          </p:nvSpPr>
          <p:spPr>
            <a:xfrm>
              <a:off x="9178233" y="-631170"/>
              <a:ext cx="1003299" cy="1054100"/>
            </a:xfrm>
            <a:prstGeom prst="rect">
              <a:avLst/>
            </a:prstGeom>
            <a:scene3d>
              <a:camera prst="isometricRightUp"/>
              <a:lightRig rig="threePt" dir="t"/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E90A6D7-692A-4B55-AA65-81234B97A023}"/>
                </a:ext>
              </a:extLst>
            </p:cNvPr>
            <p:cNvSpPr/>
            <p:nvPr/>
          </p:nvSpPr>
          <p:spPr>
            <a:xfrm>
              <a:off x="10445635" y="172895"/>
              <a:ext cx="2358065" cy="1054100"/>
            </a:xfrm>
            <a:prstGeom prst="rect">
              <a:avLst/>
            </a:prstGeom>
            <a:scene3d>
              <a:camera prst="isometricLeftDown"/>
              <a:lightRig rig="threePt" dir="t"/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949C48-CA8B-4795-A942-AB5027010BFD}"/>
                </a:ext>
              </a:extLst>
            </p:cNvPr>
            <p:cNvSpPr/>
            <p:nvPr/>
          </p:nvSpPr>
          <p:spPr>
            <a:xfrm>
              <a:off x="6109567" y="-300858"/>
              <a:ext cx="2358065" cy="1054100"/>
            </a:xfrm>
            <a:prstGeom prst="rect">
              <a:avLst/>
            </a:prstGeom>
            <a:scene3d>
              <a:camera prst="isometricLeftDown"/>
              <a:lightRig rig="threePt" dir="t"/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E1BE01-B79D-4098-B8A9-949600644FFA}"/>
                </a:ext>
              </a:extLst>
            </p:cNvPr>
            <p:cNvSpPr/>
            <p:nvPr/>
          </p:nvSpPr>
          <p:spPr>
            <a:xfrm>
              <a:off x="8655599" y="1206783"/>
              <a:ext cx="2358065" cy="1054100"/>
            </a:xfrm>
            <a:prstGeom prst="rect">
              <a:avLst/>
            </a:prstGeom>
            <a:scene3d>
              <a:camera prst="isometricLeftDown"/>
              <a:lightRig rig="threePt" dir="t"/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9FC1946-35C3-4B9C-96BC-9EA92FC4A071}"/>
                </a:ext>
              </a:extLst>
            </p:cNvPr>
            <p:cNvSpPr/>
            <p:nvPr/>
          </p:nvSpPr>
          <p:spPr>
            <a:xfrm>
              <a:off x="10345095" y="1191727"/>
              <a:ext cx="2601679" cy="1054100"/>
            </a:xfrm>
            <a:prstGeom prst="rect">
              <a:avLst/>
            </a:prstGeom>
            <a:scene3d>
              <a:camera prst="isometricRightUp"/>
              <a:lightRig rig="threePt" dir="t"/>
            </a:scene3d>
            <a:sp3d extrusionH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C1754D-ED5A-4C21-A326-95E757156EEC}"/>
              </a:ext>
            </a:extLst>
          </p:cNvPr>
          <p:cNvGrpSpPr/>
          <p:nvPr/>
        </p:nvGrpSpPr>
        <p:grpSpPr>
          <a:xfrm>
            <a:off x="7095200" y="5830344"/>
            <a:ext cx="644308" cy="527110"/>
            <a:chOff x="5613993" y="2911475"/>
            <a:chExt cx="1567713" cy="12825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3D8929-52D6-4CB6-A09F-71E813401A3D}"/>
                </a:ext>
              </a:extLst>
            </p:cNvPr>
            <p:cNvSpPr/>
            <p:nvPr/>
          </p:nvSpPr>
          <p:spPr>
            <a:xfrm>
              <a:off x="5613993" y="2911475"/>
              <a:ext cx="1567713" cy="12825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  <a:sp3d extrusionH="127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3FDCA6-02BE-48B4-91D1-15074BAC5F57}"/>
                </a:ext>
              </a:extLst>
            </p:cNvPr>
            <p:cNvSpPr/>
            <p:nvPr/>
          </p:nvSpPr>
          <p:spPr>
            <a:xfrm>
              <a:off x="5684875" y="3352726"/>
              <a:ext cx="1422400" cy="736600"/>
            </a:xfrm>
            <a:prstGeom prst="rect">
              <a:avLst/>
            </a:prstGeom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0E34AC-333F-4FC1-99CF-A6449BECB02C}"/>
                </a:ext>
              </a:extLst>
            </p:cNvPr>
            <p:cNvSpPr/>
            <p:nvPr/>
          </p:nvSpPr>
          <p:spPr>
            <a:xfrm>
              <a:off x="6332575" y="3035226"/>
              <a:ext cx="165100" cy="1651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BEB510-CA39-4383-9ABF-5A6ED8F73DFB}"/>
              </a:ext>
            </a:extLst>
          </p:cNvPr>
          <p:cNvCxnSpPr>
            <a:cxnSpLocks/>
          </p:cNvCxnSpPr>
          <p:nvPr/>
        </p:nvCxnSpPr>
        <p:spPr>
          <a:xfrm>
            <a:off x="0" y="2506050"/>
            <a:ext cx="4755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3E0D9BF-E34A-414D-9E73-EA962B83494D}"/>
              </a:ext>
            </a:extLst>
          </p:cNvPr>
          <p:cNvSpPr txBox="1"/>
          <p:nvPr/>
        </p:nvSpPr>
        <p:spPr>
          <a:xfrm>
            <a:off x="876288" y="250605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Starting…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81D38B-34F9-43C2-9E36-AA4BE278A5CD}"/>
              </a:ext>
            </a:extLst>
          </p:cNvPr>
          <p:cNvSpPr txBox="1"/>
          <p:nvPr/>
        </p:nvSpPr>
        <p:spPr>
          <a:xfrm>
            <a:off x="876288" y="2505717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83136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7" presetClass="emph" presetSubtype="0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autoRev="1" fill="remove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autoRev="1" fill="remove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500" autoRev="1" fill="remove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autoRev="1" fill="remove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mph" presetSubtype="0" fill="remove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autoRev="1" fill="remove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autoRev="1" fill="remove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500" autoRev="1" fill="remove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autoRev="1" fill="remove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1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1" ac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1" ac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1" ac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1" ac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1" ac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1" ac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1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1" ac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1" ac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1" ac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1" ac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1" ac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1" ac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1" ac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xit" presetSubtype="1" ac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xit" presetSubtype="1" ac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xit" presetSubtype="1" ac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xit" presetSubtype="4" ac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25" grpId="0" animBg="1"/>
      <p:bldP spid="25" grpId="1" animBg="1"/>
      <p:bldP spid="5" grpId="0" animBg="1"/>
      <p:bldP spid="5" grpId="1" animBg="1"/>
      <p:bldP spid="20" grpId="0" animBg="1"/>
      <p:bldP spid="20" grpId="1" animBg="1"/>
      <p:bldP spid="10" grpId="0" animBg="1"/>
      <p:bldP spid="10" grpId="1" animBg="1"/>
      <p:bldP spid="11" grpId="0" animBg="1"/>
      <p:bldP spid="11" grpId="1" animBg="1"/>
      <p:bldP spid="21" grpId="0" animBg="1"/>
      <p:bldP spid="21" grpId="1" animBg="1"/>
      <p:bldP spid="24" grpId="0" animBg="1"/>
      <p:bldP spid="24" grpId="1" animBg="1"/>
      <p:bldP spid="29" grpId="0" animBg="1"/>
      <p:bldP spid="29" grpId="1" animBg="1"/>
      <p:bldP spid="34" grpId="0"/>
      <p:bldP spid="44" grpId="0" animBg="1"/>
      <p:bldP spid="44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27" grpId="0" animBg="1"/>
      <p:bldP spid="27" grpId="1" animBg="1"/>
      <p:bldP spid="28" grpId="0" animBg="1"/>
      <p:bldP spid="28" grpId="1" animBg="1"/>
      <p:bldP spid="26" grpId="0" animBg="1"/>
      <p:bldP spid="26" grpId="1" animBg="1"/>
      <p:bldP spid="49" grpId="0" build="p"/>
      <p:bldP spid="49" grpId="1" build="p"/>
      <p:bldP spid="49" grpId="2" build="p"/>
      <p:bldP spid="49" grpId="3" build="p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435DA68-6032-4CA4-A318-A79509495848}"/>
              </a:ext>
            </a:extLst>
          </p:cNvPr>
          <p:cNvSpPr txBox="1"/>
          <p:nvPr/>
        </p:nvSpPr>
        <p:spPr>
          <a:xfrm>
            <a:off x="3130111" y="2976936"/>
            <a:ext cx="9061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776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작품 설명</a:t>
            </a:r>
            <a:endParaRPr lang="en-US" altLang="ko-KR" sz="6000" dirty="0">
              <a:solidFill>
                <a:srgbClr val="4776C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2A62B6-8C47-4D8A-9C3A-43CF11A5F409}"/>
              </a:ext>
            </a:extLst>
          </p:cNvPr>
          <p:cNvSpPr txBox="1"/>
          <p:nvPr/>
        </p:nvSpPr>
        <p:spPr>
          <a:xfrm>
            <a:off x="3130111" y="2976935"/>
            <a:ext cx="9061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776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en-US" altLang="ko-KR" sz="6000" dirty="0">
              <a:solidFill>
                <a:srgbClr val="4776C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7C29D0-4959-49B1-B0C0-27185B550A1D}"/>
              </a:ext>
            </a:extLst>
          </p:cNvPr>
          <p:cNvSpPr txBox="1"/>
          <p:nvPr/>
        </p:nvSpPr>
        <p:spPr>
          <a:xfrm>
            <a:off x="3130111" y="2976935"/>
            <a:ext cx="9061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776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진행상황</a:t>
            </a:r>
            <a:endParaRPr lang="en-US" altLang="ko-KR" sz="6000" dirty="0">
              <a:solidFill>
                <a:srgbClr val="4776C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60B09C-45F1-4EF0-A737-8380C797C47A}"/>
              </a:ext>
            </a:extLst>
          </p:cNvPr>
          <p:cNvSpPr txBox="1"/>
          <p:nvPr/>
        </p:nvSpPr>
        <p:spPr>
          <a:xfrm>
            <a:off x="3130111" y="2991223"/>
            <a:ext cx="9061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776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endParaRPr lang="en-US" altLang="ko-KR" sz="6000" dirty="0">
              <a:solidFill>
                <a:srgbClr val="4776C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F03F0F-1215-4D03-9BCF-9F02D52EB6EF}"/>
              </a:ext>
            </a:extLst>
          </p:cNvPr>
          <p:cNvSpPr txBox="1"/>
          <p:nvPr/>
        </p:nvSpPr>
        <p:spPr>
          <a:xfrm>
            <a:off x="3130111" y="2989636"/>
            <a:ext cx="9061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776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앞으로의 목표</a:t>
            </a:r>
            <a:endParaRPr lang="en-US" altLang="ko-KR" sz="6000" dirty="0">
              <a:solidFill>
                <a:srgbClr val="4776C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82C97-53CB-42E3-93DD-456B9E0DD02B}"/>
              </a:ext>
            </a:extLst>
          </p:cNvPr>
          <p:cNvSpPr txBox="1"/>
          <p:nvPr/>
        </p:nvSpPr>
        <p:spPr>
          <a:xfrm>
            <a:off x="3178483" y="3838411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Verifying ...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47F1A4-0F4D-446D-9F42-855F2C99163E}"/>
              </a:ext>
            </a:extLst>
          </p:cNvPr>
          <p:cNvSpPr txBox="1"/>
          <p:nvPr/>
        </p:nvSpPr>
        <p:spPr>
          <a:xfrm>
            <a:off x="3178483" y="3838411"/>
            <a:ext cx="96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Verified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F92C59-AFDB-43D9-8FF5-7756FD31A30D}"/>
              </a:ext>
            </a:extLst>
          </p:cNvPr>
          <p:cNvGrpSpPr/>
          <p:nvPr/>
        </p:nvGrpSpPr>
        <p:grpSpPr>
          <a:xfrm>
            <a:off x="843816" y="2925192"/>
            <a:ext cx="1567713" cy="1282551"/>
            <a:chOff x="5613993" y="2911475"/>
            <a:chExt cx="1567713" cy="128255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8C1CE8-FA3E-4ED7-81C2-B2C74A399FD0}"/>
                </a:ext>
              </a:extLst>
            </p:cNvPr>
            <p:cNvSpPr/>
            <p:nvPr/>
          </p:nvSpPr>
          <p:spPr>
            <a:xfrm>
              <a:off x="5613993" y="2911475"/>
              <a:ext cx="1567713" cy="12825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  <a:sp3d extrusionH="635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D08663D-A98B-4B98-BFBB-A9C5FD903605}"/>
                </a:ext>
              </a:extLst>
            </p:cNvPr>
            <p:cNvSpPr/>
            <p:nvPr/>
          </p:nvSpPr>
          <p:spPr>
            <a:xfrm>
              <a:off x="5684875" y="3352726"/>
              <a:ext cx="1422400" cy="736600"/>
            </a:xfrm>
            <a:prstGeom prst="rect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9215385-427A-4917-827B-DB315B393EE4}"/>
                </a:ext>
              </a:extLst>
            </p:cNvPr>
            <p:cNvSpPr/>
            <p:nvPr/>
          </p:nvSpPr>
          <p:spPr>
            <a:xfrm>
              <a:off x="6332575" y="3035226"/>
              <a:ext cx="165100" cy="1651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12B66E-1A5C-4084-8CAF-3387E8BA905D}"/>
              </a:ext>
            </a:extLst>
          </p:cNvPr>
          <p:cNvSpPr txBox="1"/>
          <p:nvPr/>
        </p:nvSpPr>
        <p:spPr>
          <a:xfrm>
            <a:off x="1257598" y="4360143"/>
            <a:ext cx="107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● ●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0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1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3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1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1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5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7" presetClass="emph" presetSubtype="0" fill="remove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1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8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8" ac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6" grpId="0" build="p"/>
      <p:bldP spid="6" grpId="1" build="p"/>
      <p:bldP spid="6" grpId="2" build="p"/>
      <p:bldP spid="6" grpId="3" build="p"/>
      <p:bldP spid="6" grpId="4" build="p"/>
      <p:bldP spid="6" grpId="5" build="p"/>
      <p:bldP spid="6" grpId="6" build="p"/>
      <p:bldP spid="28" grpId="0"/>
      <p:bldP spid="28" grpId="1"/>
      <p:bldP spid="7" grpId="0"/>
      <p:bldP spid="7" grpId="1"/>
      <p:bldP spid="7" grpId="2"/>
      <p:bldP spid="7" grpId="3"/>
      <p:bldP spid="7" grpId="4"/>
      <p:bldP spid="7" grpId="5"/>
      <p:bldP spid="7" grpId="6"/>
      <p:bldP spid="7" grpId="7"/>
      <p:bldP spid="7" grpId="8"/>
      <p:bldP spid="7" grpId="9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7D4A3-46A1-45EB-8927-10328431F79B}"/>
              </a:ext>
            </a:extLst>
          </p:cNvPr>
          <p:cNvSpPr txBox="1"/>
          <p:nvPr/>
        </p:nvSpPr>
        <p:spPr>
          <a:xfrm>
            <a:off x="0" y="0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작품 설명</a:t>
            </a:r>
            <a:endParaRPr lang="en-US" sz="10000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E51FC-A06B-43A9-B20D-E99988FBA516}"/>
              </a:ext>
            </a:extLst>
          </p:cNvPr>
          <p:cNvSpPr txBox="1"/>
          <p:nvPr/>
        </p:nvSpPr>
        <p:spPr>
          <a:xfrm>
            <a:off x="0" y="16312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스마트 오피스는 회사에 설치되는 출입문 인터페이스이다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F8DF-FD15-499E-8028-71D629095A06}"/>
              </a:ext>
            </a:extLst>
          </p:cNvPr>
          <p:cNvSpPr txBox="1"/>
          <p:nvPr/>
        </p:nvSpPr>
        <p:spPr>
          <a:xfrm>
            <a:off x="0" y="200054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디바이스를 통해 편리한 회사시스템과 신개념 복지 시스템을 제공할 수 있다</a:t>
            </a:r>
            <a:endParaRPr lang="en-US" dirty="0"/>
          </a:p>
        </p:txBody>
      </p:sp>
      <p:sp>
        <p:nvSpPr>
          <p:cNvPr id="7" name="사다리꼴 7">
            <a:extLst>
              <a:ext uri="{FF2B5EF4-FFF2-40B4-BE49-F238E27FC236}">
                <a16:creationId xmlns:a16="http://schemas.microsoft.com/office/drawing/2014/main" id="{63C68653-35BC-4ED8-9D83-88D8D33E584A}"/>
              </a:ext>
            </a:extLst>
          </p:cNvPr>
          <p:cNvSpPr/>
          <p:nvPr/>
        </p:nvSpPr>
        <p:spPr>
          <a:xfrm rot="5400000" flipV="1">
            <a:off x="3155997" y="477139"/>
            <a:ext cx="7498080" cy="10573926"/>
          </a:xfrm>
          <a:prstGeom prst="trapezoid">
            <a:avLst>
              <a:gd name="adj" fmla="val 35300"/>
            </a:avLst>
          </a:prstGeom>
          <a:solidFill>
            <a:srgbClr val="007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3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rapezoid 26">
            <a:extLst>
              <a:ext uri="{FF2B5EF4-FFF2-40B4-BE49-F238E27FC236}">
                <a16:creationId xmlns:a16="http://schemas.microsoft.com/office/drawing/2014/main" id="{7A7C0966-0D22-4142-9549-4658D3A464B6}"/>
              </a:ext>
            </a:extLst>
          </p:cNvPr>
          <p:cNvSpPr/>
          <p:nvPr/>
        </p:nvSpPr>
        <p:spPr>
          <a:xfrm rot="16200000" flipV="1">
            <a:off x="8493580" y="2340430"/>
            <a:ext cx="4224562" cy="3172278"/>
          </a:xfrm>
          <a:prstGeom prst="trapezoid">
            <a:avLst>
              <a:gd name="adj" fmla="val 19440"/>
            </a:avLst>
          </a:prstGeom>
          <a:solidFill>
            <a:srgbClr val="9EC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77449A00-5275-42BD-815C-06BF2C4D526F}"/>
              </a:ext>
            </a:extLst>
          </p:cNvPr>
          <p:cNvSpPr/>
          <p:nvPr/>
        </p:nvSpPr>
        <p:spPr>
          <a:xfrm rot="16200000">
            <a:off x="-513441" y="2327729"/>
            <a:ext cx="4224562" cy="3197679"/>
          </a:xfrm>
          <a:prstGeom prst="trapezoid">
            <a:avLst>
              <a:gd name="adj" fmla="val 19440"/>
            </a:avLst>
          </a:prstGeom>
          <a:solidFill>
            <a:srgbClr val="9EC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D2BEC2D7-EBC1-4BF8-9F70-8126CA996079}"/>
              </a:ext>
            </a:extLst>
          </p:cNvPr>
          <p:cNvSpPr/>
          <p:nvPr/>
        </p:nvSpPr>
        <p:spPr>
          <a:xfrm>
            <a:off x="3197679" y="1814287"/>
            <a:ext cx="2898321" cy="4224564"/>
          </a:xfrm>
          <a:prstGeom prst="flowChartProcess">
            <a:avLst/>
          </a:prstGeom>
          <a:solidFill>
            <a:srgbClr val="007EE7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B123C7E-B5DA-49C1-8C4F-435711B69B78}"/>
              </a:ext>
            </a:extLst>
          </p:cNvPr>
          <p:cNvSpPr/>
          <p:nvPr/>
        </p:nvSpPr>
        <p:spPr>
          <a:xfrm>
            <a:off x="6096001" y="1814287"/>
            <a:ext cx="2898321" cy="4224564"/>
          </a:xfrm>
          <a:prstGeom prst="flowChartProcess">
            <a:avLst/>
          </a:prstGeom>
          <a:solidFill>
            <a:srgbClr val="007EE7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323B71-740A-47D9-83B1-5FFB7507277C}"/>
              </a:ext>
            </a:extLst>
          </p:cNvPr>
          <p:cNvCxnSpPr>
            <a:cxnSpLocks/>
          </p:cNvCxnSpPr>
          <p:nvPr/>
        </p:nvCxnSpPr>
        <p:spPr>
          <a:xfrm>
            <a:off x="6260690" y="3142257"/>
            <a:ext cx="0" cy="1485900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88F7D0-A3FA-4A95-BDB0-5B7D083AD5B3}"/>
              </a:ext>
            </a:extLst>
          </p:cNvPr>
          <p:cNvCxnSpPr/>
          <p:nvPr/>
        </p:nvCxnSpPr>
        <p:spPr>
          <a:xfrm>
            <a:off x="5879691" y="3142257"/>
            <a:ext cx="0" cy="1485900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265B9E-9E59-49EE-B1DE-618A2EF4A0DB}"/>
              </a:ext>
            </a:extLst>
          </p:cNvPr>
          <p:cNvCxnSpPr>
            <a:cxnSpLocks/>
          </p:cNvCxnSpPr>
          <p:nvPr/>
        </p:nvCxnSpPr>
        <p:spPr>
          <a:xfrm>
            <a:off x="3197678" y="1814287"/>
            <a:ext cx="0" cy="4224564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04CA9B-6262-4C09-8DC6-9D626126AA78}"/>
              </a:ext>
            </a:extLst>
          </p:cNvPr>
          <p:cNvCxnSpPr>
            <a:cxnSpLocks/>
          </p:cNvCxnSpPr>
          <p:nvPr/>
        </p:nvCxnSpPr>
        <p:spPr>
          <a:xfrm flipH="1">
            <a:off x="8994321" y="1814287"/>
            <a:ext cx="12700" cy="4224564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4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4FDDE2A-B7E9-4B07-AEC1-C5175920466B}"/>
              </a:ext>
            </a:extLst>
          </p:cNvPr>
          <p:cNvGrpSpPr/>
          <p:nvPr/>
        </p:nvGrpSpPr>
        <p:grpSpPr>
          <a:xfrm>
            <a:off x="5612218" y="2911475"/>
            <a:ext cx="1567713" cy="1282551"/>
            <a:chOff x="5613993" y="2911475"/>
            <a:chExt cx="1567713" cy="128255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3F59F24-58F4-4ADF-BE33-1DFCFB16AD43}"/>
                </a:ext>
              </a:extLst>
            </p:cNvPr>
            <p:cNvSpPr/>
            <p:nvPr/>
          </p:nvSpPr>
          <p:spPr>
            <a:xfrm>
              <a:off x="5613993" y="2911475"/>
              <a:ext cx="1567713" cy="12825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  <a:sp3d extrusionH="635000" prstMaterial="legacyWirefram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E815932-0589-4EBD-828E-D4790780D42F}"/>
                </a:ext>
              </a:extLst>
            </p:cNvPr>
            <p:cNvSpPr/>
            <p:nvPr/>
          </p:nvSpPr>
          <p:spPr>
            <a:xfrm>
              <a:off x="5684875" y="3352726"/>
              <a:ext cx="1422400" cy="736600"/>
            </a:xfrm>
            <a:prstGeom prst="rect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  <a:sp3d prstMaterial="legacyWirefram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910A38-8FA1-4BB8-9FC4-32D9A060F313}"/>
                </a:ext>
              </a:extLst>
            </p:cNvPr>
            <p:cNvSpPr/>
            <p:nvPr/>
          </p:nvSpPr>
          <p:spPr>
            <a:xfrm>
              <a:off x="6332575" y="3035226"/>
              <a:ext cx="165100" cy="1651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  <a:sp3d prstMaterial="legacyWirefram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BAE5F00-A5A8-44ED-93C3-185F9DD42726}"/>
              </a:ext>
            </a:extLst>
          </p:cNvPr>
          <p:cNvGrpSpPr/>
          <p:nvPr/>
        </p:nvGrpSpPr>
        <p:grpSpPr>
          <a:xfrm>
            <a:off x="8229600" y="1397000"/>
            <a:ext cx="2057400" cy="4616450"/>
            <a:chOff x="7353300" y="1574800"/>
            <a:chExt cx="2057400" cy="46164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E95A90-BE75-499D-93FA-C86B67E8E899}"/>
                </a:ext>
              </a:extLst>
            </p:cNvPr>
            <p:cNvSpPr/>
            <p:nvPr/>
          </p:nvSpPr>
          <p:spPr>
            <a:xfrm>
              <a:off x="7353300" y="4699000"/>
              <a:ext cx="2057400" cy="14922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  <a:sp3d extrusionH="241300" contourW="6350" prstMaterial="legacyWireframe"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E78F1EE5-1B67-4CD0-849A-1AF2D39A9169}"/>
                </a:ext>
              </a:extLst>
            </p:cNvPr>
            <p:cNvSpPr/>
            <p:nvPr/>
          </p:nvSpPr>
          <p:spPr>
            <a:xfrm>
              <a:off x="7442200" y="1574800"/>
              <a:ext cx="1663700" cy="4025900"/>
            </a:xfrm>
            <a:prstGeom prst="flowChartProcess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  <a:sp3d extrusionH="457200" contourW="6350" prstMaterial="legacyWireframe"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DA7B07-0491-4574-9D73-7FAFE070435B}"/>
                </a:ext>
              </a:extLst>
            </p:cNvPr>
            <p:cNvSpPr/>
            <p:nvPr/>
          </p:nvSpPr>
          <p:spPr>
            <a:xfrm>
              <a:off x="7569200" y="2209800"/>
              <a:ext cx="1422400" cy="736600"/>
            </a:xfrm>
            <a:prstGeom prst="rect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20C7C7-D975-4EF3-8672-AF2AE4479046}"/>
                </a:ext>
              </a:extLst>
            </p:cNvPr>
            <p:cNvSpPr/>
            <p:nvPr/>
          </p:nvSpPr>
          <p:spPr>
            <a:xfrm>
              <a:off x="8216900" y="1892300"/>
              <a:ext cx="165100" cy="1651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8063A7-DB59-4B9A-B601-26CBC8FF29EF}"/>
              </a:ext>
            </a:extLst>
          </p:cNvPr>
          <p:cNvGrpSpPr/>
          <p:nvPr/>
        </p:nvGrpSpPr>
        <p:grpSpPr>
          <a:xfrm>
            <a:off x="8229600" y="1397000"/>
            <a:ext cx="2057400" cy="4616450"/>
            <a:chOff x="7353300" y="1574800"/>
            <a:chExt cx="2057400" cy="46164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F5C48E-6ACD-4200-B8B4-DF3590A6405E}"/>
                </a:ext>
              </a:extLst>
            </p:cNvPr>
            <p:cNvSpPr/>
            <p:nvPr/>
          </p:nvSpPr>
          <p:spPr>
            <a:xfrm>
              <a:off x="7353300" y="4699000"/>
              <a:ext cx="2057400" cy="14922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  <a:sp3d extrusionH="241300" contourW="6350" prstMaterial="powder"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D32BC616-DC1E-46E9-9B0A-AE776A64B6FA}"/>
                </a:ext>
              </a:extLst>
            </p:cNvPr>
            <p:cNvSpPr/>
            <p:nvPr/>
          </p:nvSpPr>
          <p:spPr>
            <a:xfrm>
              <a:off x="7442200" y="1574800"/>
              <a:ext cx="1663700" cy="4025900"/>
            </a:xfrm>
            <a:prstGeom prst="flowChartProcess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  <a:sp3d extrusionH="457200" contourW="6350" prstMaterial="powder"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EAE60C-B852-4560-B835-03E6E18035E4}"/>
                </a:ext>
              </a:extLst>
            </p:cNvPr>
            <p:cNvSpPr/>
            <p:nvPr/>
          </p:nvSpPr>
          <p:spPr>
            <a:xfrm>
              <a:off x="7569200" y="2209800"/>
              <a:ext cx="1422400" cy="736600"/>
            </a:xfrm>
            <a:prstGeom prst="rect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B3F823D-C1EA-4845-B85A-5BA78B6551B1}"/>
                </a:ext>
              </a:extLst>
            </p:cNvPr>
            <p:cNvSpPr/>
            <p:nvPr/>
          </p:nvSpPr>
          <p:spPr>
            <a:xfrm>
              <a:off x="8216900" y="1892300"/>
              <a:ext cx="165100" cy="1651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BCC44C-6AC9-4D3B-A974-80790BCC15BE}"/>
              </a:ext>
            </a:extLst>
          </p:cNvPr>
          <p:cNvSpPr txBox="1"/>
          <p:nvPr/>
        </p:nvSpPr>
        <p:spPr>
          <a:xfrm>
            <a:off x="528171" y="2911475"/>
            <a:ext cx="2141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회사</a:t>
            </a:r>
            <a:r>
              <a:rPr lang="en-US" dirty="0"/>
              <a:t> </a:t>
            </a:r>
            <a:r>
              <a:rPr lang="en-US" dirty="0" err="1"/>
              <a:t>입장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안내데스크</a:t>
            </a:r>
            <a:r>
              <a:rPr lang="en-US" dirty="0"/>
              <a:t> </a:t>
            </a:r>
            <a:r>
              <a:rPr lang="en-US" dirty="0" err="1"/>
              <a:t>역할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빠른</a:t>
            </a:r>
            <a:r>
              <a:rPr lang="en-US" dirty="0"/>
              <a:t> </a:t>
            </a:r>
            <a:r>
              <a:rPr lang="en-US" dirty="0" err="1"/>
              <a:t>정보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인건비</a:t>
            </a:r>
            <a:r>
              <a:rPr lang="en-US" dirty="0"/>
              <a:t> </a:t>
            </a:r>
            <a:r>
              <a:rPr lang="en-US" dirty="0" err="1"/>
              <a:t>절약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125CD0-0CB3-4E26-AFBF-E73560ECA34E}"/>
              </a:ext>
            </a:extLst>
          </p:cNvPr>
          <p:cNvSpPr txBox="1"/>
          <p:nvPr/>
        </p:nvSpPr>
        <p:spPr>
          <a:xfrm>
            <a:off x="173017" y="176546"/>
            <a:ext cx="266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 Information Display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71DC06-7316-4099-9671-7251667EEFA5}"/>
              </a:ext>
            </a:extLst>
          </p:cNvPr>
          <p:cNvGrpSpPr/>
          <p:nvPr/>
        </p:nvGrpSpPr>
        <p:grpSpPr>
          <a:xfrm>
            <a:off x="5610443" y="2911475"/>
            <a:ext cx="1567713" cy="1282551"/>
            <a:chOff x="5613993" y="2911475"/>
            <a:chExt cx="1567713" cy="128255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FB394C-4EB2-46AA-BE77-E20FD6C6F7AE}"/>
                </a:ext>
              </a:extLst>
            </p:cNvPr>
            <p:cNvSpPr/>
            <p:nvPr/>
          </p:nvSpPr>
          <p:spPr>
            <a:xfrm>
              <a:off x="5613993" y="2911475"/>
              <a:ext cx="1567713" cy="12825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  <a:sp3d extrusionH="635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E45C50-3B7F-411B-8819-FE68E72E0406}"/>
                </a:ext>
              </a:extLst>
            </p:cNvPr>
            <p:cNvSpPr/>
            <p:nvPr/>
          </p:nvSpPr>
          <p:spPr>
            <a:xfrm>
              <a:off x="5684875" y="3352726"/>
              <a:ext cx="1422400" cy="736600"/>
            </a:xfrm>
            <a:prstGeom prst="rect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25510A-D2E5-4A46-AEC5-32F51809F661}"/>
                </a:ext>
              </a:extLst>
            </p:cNvPr>
            <p:cNvSpPr/>
            <p:nvPr/>
          </p:nvSpPr>
          <p:spPr>
            <a:xfrm>
              <a:off x="6332575" y="3035226"/>
              <a:ext cx="165100" cy="1651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293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7D4A3-46A1-45EB-8927-10328431F79B}"/>
              </a:ext>
            </a:extLst>
          </p:cNvPr>
          <p:cNvSpPr txBox="1"/>
          <p:nvPr/>
        </p:nvSpPr>
        <p:spPr>
          <a:xfrm>
            <a:off x="0" y="0"/>
            <a:ext cx="121919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</a:t>
            </a:r>
            <a:endParaRPr lang="en-US" sz="10000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B2E28-CD8E-43E8-9733-EBCAFA5C39DB}"/>
              </a:ext>
            </a:extLst>
          </p:cNvPr>
          <p:cNvSpPr txBox="1"/>
          <p:nvPr/>
        </p:nvSpPr>
        <p:spPr>
          <a:xfrm>
            <a:off x="0" y="16312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출퇴근 시간 관리 기능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53026-902F-468E-B178-BF5CB6485502}"/>
              </a:ext>
            </a:extLst>
          </p:cNvPr>
          <p:cNvSpPr txBox="1"/>
          <p:nvPr/>
        </p:nvSpPr>
        <p:spPr>
          <a:xfrm>
            <a:off x="1" y="200054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방문자 구분 기능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AF675-49D7-49BC-A00D-1E023B249741}"/>
              </a:ext>
            </a:extLst>
          </p:cNvPr>
          <p:cNvSpPr txBox="1"/>
          <p:nvPr/>
        </p:nvSpPr>
        <p:spPr>
          <a:xfrm>
            <a:off x="0" y="236988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출입인 관리기능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3CE13-852B-427E-8A69-F17BD77CDE89}"/>
              </a:ext>
            </a:extLst>
          </p:cNvPr>
          <p:cNvSpPr txBox="1"/>
          <p:nvPr/>
        </p:nvSpPr>
        <p:spPr>
          <a:xfrm>
            <a:off x="-1" y="273921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보안기능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1CC3B-4240-454A-814C-3A07E61684E9}"/>
              </a:ext>
            </a:extLst>
          </p:cNvPr>
          <p:cNvSpPr txBox="1"/>
          <p:nvPr/>
        </p:nvSpPr>
        <p:spPr>
          <a:xfrm>
            <a:off x="0" y="310854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화상 회의 기능</a:t>
            </a:r>
            <a:endParaRPr lang="en-US" dirty="0"/>
          </a:p>
        </p:txBody>
      </p:sp>
      <p:sp>
        <p:nvSpPr>
          <p:cNvPr id="9" name="사다리꼴 7">
            <a:extLst>
              <a:ext uri="{FF2B5EF4-FFF2-40B4-BE49-F238E27FC236}">
                <a16:creationId xmlns:a16="http://schemas.microsoft.com/office/drawing/2014/main" id="{126E48A7-A2B5-406E-A848-33645FB05504}"/>
              </a:ext>
            </a:extLst>
          </p:cNvPr>
          <p:cNvSpPr/>
          <p:nvPr/>
        </p:nvSpPr>
        <p:spPr>
          <a:xfrm rot="5400000" flipV="1">
            <a:off x="3155997" y="477139"/>
            <a:ext cx="7498080" cy="10573926"/>
          </a:xfrm>
          <a:prstGeom prst="trapezoid">
            <a:avLst>
              <a:gd name="adj" fmla="val 35300"/>
            </a:avLst>
          </a:prstGeom>
          <a:solidFill>
            <a:srgbClr val="007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Right 12">
            <a:extLst>
              <a:ext uri="{FF2B5EF4-FFF2-40B4-BE49-F238E27FC236}">
                <a16:creationId xmlns:a16="http://schemas.microsoft.com/office/drawing/2014/main" id="{61C463DB-0C50-4BE5-B357-F778F759A996}"/>
              </a:ext>
            </a:extLst>
          </p:cNvPr>
          <p:cNvSpPr/>
          <p:nvPr/>
        </p:nvSpPr>
        <p:spPr>
          <a:xfrm>
            <a:off x="848570" y="4589490"/>
            <a:ext cx="350874" cy="375428"/>
          </a:xfrm>
          <a:prstGeom prst="rightArrow">
            <a:avLst/>
          </a:prstGeom>
          <a:solidFill>
            <a:srgbClr val="5C5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A3FDE-02C0-4C42-B6DF-7A3FEAD6D923}"/>
              </a:ext>
            </a:extLst>
          </p:cNvPr>
          <p:cNvSpPr txBox="1"/>
          <p:nvPr/>
        </p:nvSpPr>
        <p:spPr>
          <a:xfrm>
            <a:off x="-1" y="400110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4776CC"/>
                </a:solidFill>
                <a:latin typeface="Book Antiqua" panose="02040602050305030304" pitchFamily="18" charset="0"/>
              </a:rPr>
              <a:t>W</a:t>
            </a:r>
            <a:r>
              <a:rPr lang="en-US" sz="5000" dirty="0">
                <a:latin typeface="Book Antiqua" panose="02040602050305030304" pitchFamily="18" charset="0"/>
              </a:rPr>
              <a:t>ork 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0D6ED8-9824-41A8-B506-E5D2E62EF531}"/>
              </a:ext>
            </a:extLst>
          </p:cNvPr>
          <p:cNvGrpSpPr/>
          <p:nvPr/>
        </p:nvGrpSpPr>
        <p:grpSpPr>
          <a:xfrm>
            <a:off x="2886909" y="4237106"/>
            <a:ext cx="889633" cy="727812"/>
            <a:chOff x="5613993" y="2911475"/>
            <a:chExt cx="1567713" cy="128255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36BBDD-99B4-4246-BE33-92536C8F04A6}"/>
                </a:ext>
              </a:extLst>
            </p:cNvPr>
            <p:cNvSpPr/>
            <p:nvPr/>
          </p:nvSpPr>
          <p:spPr>
            <a:xfrm>
              <a:off x="5613993" y="2911475"/>
              <a:ext cx="1567713" cy="12825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  <a:sp3d extrusionH="635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B042F3-1FD8-4B68-8813-86AF47FF6B06}"/>
                </a:ext>
              </a:extLst>
            </p:cNvPr>
            <p:cNvSpPr/>
            <p:nvPr/>
          </p:nvSpPr>
          <p:spPr>
            <a:xfrm>
              <a:off x="5684875" y="3352726"/>
              <a:ext cx="1422400" cy="736600"/>
            </a:xfrm>
            <a:prstGeom prst="rect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A558DB6-C5AD-437C-A3F1-9DA9BA9D8237}"/>
                </a:ext>
              </a:extLst>
            </p:cNvPr>
            <p:cNvSpPr/>
            <p:nvPr/>
          </p:nvSpPr>
          <p:spPr>
            <a:xfrm>
              <a:off x="6332575" y="3035226"/>
              <a:ext cx="165100" cy="1651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94A2F8E-ACC8-4073-B8B1-C32853E0B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9577" y="3773340"/>
            <a:ext cx="1660810" cy="199421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D888DB4-16F9-49F7-9B22-5020518547CD}"/>
              </a:ext>
            </a:extLst>
          </p:cNvPr>
          <p:cNvGrpSpPr/>
          <p:nvPr/>
        </p:nvGrpSpPr>
        <p:grpSpPr>
          <a:xfrm>
            <a:off x="2885902" y="4237106"/>
            <a:ext cx="889633" cy="727812"/>
            <a:chOff x="5613993" y="2911475"/>
            <a:chExt cx="1567713" cy="1282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6A2758-0228-420B-981C-88761D06035E}"/>
                </a:ext>
              </a:extLst>
            </p:cNvPr>
            <p:cNvSpPr/>
            <p:nvPr/>
          </p:nvSpPr>
          <p:spPr>
            <a:xfrm>
              <a:off x="5613993" y="2911475"/>
              <a:ext cx="1567713" cy="12825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  <a:sp3d extrusionH="635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E1C5E7-001D-48E5-ABAD-48443E03837A}"/>
                </a:ext>
              </a:extLst>
            </p:cNvPr>
            <p:cNvSpPr/>
            <p:nvPr/>
          </p:nvSpPr>
          <p:spPr>
            <a:xfrm>
              <a:off x="5684875" y="3352726"/>
              <a:ext cx="1422400" cy="736600"/>
            </a:xfrm>
            <a:prstGeom prst="rect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BB7C8B-7927-428B-BFB3-7E725CE38D99}"/>
                </a:ext>
              </a:extLst>
            </p:cNvPr>
            <p:cNvSpPr/>
            <p:nvPr/>
          </p:nvSpPr>
          <p:spPr>
            <a:xfrm>
              <a:off x="6332575" y="3035226"/>
              <a:ext cx="165100" cy="1651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ABC2185-AD3F-4179-BB55-772300B804CA}"/>
              </a:ext>
            </a:extLst>
          </p:cNvPr>
          <p:cNvSpPr/>
          <p:nvPr/>
        </p:nvSpPr>
        <p:spPr>
          <a:xfrm>
            <a:off x="4703133" y="2105247"/>
            <a:ext cx="2785730" cy="4752753"/>
          </a:xfrm>
          <a:prstGeom prst="rect">
            <a:avLst/>
          </a:prstGeom>
          <a:solidFill>
            <a:srgbClr val="477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36407 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0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13242 0.00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2 0.00139 L 0.36224 0.0013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0F6141-E214-47FF-BD29-6989007498DB}"/>
              </a:ext>
            </a:extLst>
          </p:cNvPr>
          <p:cNvGrpSpPr/>
          <p:nvPr/>
        </p:nvGrpSpPr>
        <p:grpSpPr>
          <a:xfrm>
            <a:off x="2150162" y="2025131"/>
            <a:ext cx="889633" cy="727812"/>
            <a:chOff x="5613993" y="2911475"/>
            <a:chExt cx="1567713" cy="12825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1599D1-368B-4EE9-B399-A36256D5072D}"/>
                </a:ext>
              </a:extLst>
            </p:cNvPr>
            <p:cNvSpPr/>
            <p:nvPr/>
          </p:nvSpPr>
          <p:spPr>
            <a:xfrm>
              <a:off x="5613993" y="2911475"/>
              <a:ext cx="1567713" cy="12825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  <a:sp3d extrusionH="635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810654-6E18-4EB3-9DDD-842F7394A531}"/>
                </a:ext>
              </a:extLst>
            </p:cNvPr>
            <p:cNvSpPr/>
            <p:nvPr/>
          </p:nvSpPr>
          <p:spPr>
            <a:xfrm>
              <a:off x="5684875" y="3352726"/>
              <a:ext cx="1422400" cy="736600"/>
            </a:xfrm>
            <a:prstGeom prst="rect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BCCCFC-B7CB-4DEF-A06E-DC8489E51C64}"/>
                </a:ext>
              </a:extLst>
            </p:cNvPr>
            <p:cNvSpPr/>
            <p:nvPr/>
          </p:nvSpPr>
          <p:spPr>
            <a:xfrm>
              <a:off x="6332575" y="3035226"/>
              <a:ext cx="165100" cy="1651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4B0D379-3A6C-4945-AF28-F2E57C753A7B}"/>
              </a:ext>
            </a:extLst>
          </p:cNvPr>
          <p:cNvSpPr txBox="1"/>
          <p:nvPr/>
        </p:nvSpPr>
        <p:spPr>
          <a:xfrm>
            <a:off x="-1" y="400110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4776CC"/>
                </a:solidFill>
                <a:latin typeface="Book Antiqua" panose="02040602050305030304" pitchFamily="18" charset="0"/>
              </a:rPr>
              <a:t>W</a:t>
            </a:r>
            <a:r>
              <a:rPr lang="en-US" sz="5000" dirty="0">
                <a:latin typeface="Book Antiqua" panose="02040602050305030304" pitchFamily="18" charset="0"/>
              </a:rPr>
              <a:t>ork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C7E0B-D99C-441B-B65C-4CC52BCC17EA}"/>
              </a:ext>
            </a:extLst>
          </p:cNvPr>
          <p:cNvSpPr/>
          <p:nvPr/>
        </p:nvSpPr>
        <p:spPr>
          <a:xfrm>
            <a:off x="9352344" y="1863310"/>
            <a:ext cx="889633" cy="8896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0F1C8F-5395-4E98-8D9E-16A6B81B274A}"/>
              </a:ext>
            </a:extLst>
          </p:cNvPr>
          <p:cNvCxnSpPr>
            <a:cxnSpLocks/>
          </p:cNvCxnSpPr>
          <p:nvPr/>
        </p:nvCxnSpPr>
        <p:spPr>
          <a:xfrm>
            <a:off x="3882027" y="2475521"/>
            <a:ext cx="4725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C1F1A3-4DF4-4F65-A151-5804EAFC674A}"/>
              </a:ext>
            </a:extLst>
          </p:cNvPr>
          <p:cNvSpPr txBox="1"/>
          <p:nvPr/>
        </p:nvSpPr>
        <p:spPr>
          <a:xfrm>
            <a:off x="3721373" y="2157527"/>
            <a:ext cx="504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YYYY-MM-DD HH:MM:SS [NAME] [WORK START]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509002-432E-40B9-909D-CEA2AA895B04}"/>
              </a:ext>
            </a:extLst>
          </p:cNvPr>
          <p:cNvSpPr/>
          <p:nvPr/>
        </p:nvSpPr>
        <p:spPr>
          <a:xfrm>
            <a:off x="7249918" y="4331142"/>
            <a:ext cx="4221861" cy="35300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01600" dist="38100" dir="7800000" sx="101000" sy="101000" algn="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8DC36F-E745-410C-B843-E632DF17A7F5}"/>
              </a:ext>
            </a:extLst>
          </p:cNvPr>
          <p:cNvSpPr txBox="1"/>
          <p:nvPr/>
        </p:nvSpPr>
        <p:spPr>
          <a:xfrm>
            <a:off x="7249919" y="4798948"/>
            <a:ext cx="42218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YYYY-MM-DD HH:MM:SS [NAME] [WORK START]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25E6E-62AB-4759-BEEC-8948C94BCC0E}"/>
              </a:ext>
            </a:extLst>
          </p:cNvPr>
          <p:cNvSpPr txBox="1"/>
          <p:nvPr/>
        </p:nvSpPr>
        <p:spPr>
          <a:xfrm>
            <a:off x="7249917" y="4380379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Work Time 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3DD86E-553A-4A25-A002-B1FB8B2A078D}"/>
              </a:ext>
            </a:extLst>
          </p:cNvPr>
          <p:cNvSpPr txBox="1"/>
          <p:nvPr/>
        </p:nvSpPr>
        <p:spPr>
          <a:xfrm>
            <a:off x="7249919" y="5122113"/>
            <a:ext cx="42218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YYYY-MM-DD HH:MM:SS [NAME] [WORK START]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4B8A84-BB5D-41A2-93A6-CEBB6AF8DFBE}"/>
              </a:ext>
            </a:extLst>
          </p:cNvPr>
          <p:cNvGrpSpPr/>
          <p:nvPr/>
        </p:nvGrpSpPr>
        <p:grpSpPr>
          <a:xfrm>
            <a:off x="2150162" y="3173653"/>
            <a:ext cx="889633" cy="727812"/>
            <a:chOff x="5613993" y="2911475"/>
            <a:chExt cx="1567713" cy="128255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47858F-B77C-498C-9A41-5A181AE5ACF8}"/>
                </a:ext>
              </a:extLst>
            </p:cNvPr>
            <p:cNvSpPr/>
            <p:nvPr/>
          </p:nvSpPr>
          <p:spPr>
            <a:xfrm>
              <a:off x="5613993" y="2911475"/>
              <a:ext cx="1567713" cy="12825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  <a:sp3d extrusionH="635000" prstMaterial="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F6151D-3502-4B4E-A71B-0232484377B5}"/>
                </a:ext>
              </a:extLst>
            </p:cNvPr>
            <p:cNvSpPr/>
            <p:nvPr/>
          </p:nvSpPr>
          <p:spPr>
            <a:xfrm>
              <a:off x="5684875" y="3352726"/>
              <a:ext cx="1422400" cy="736600"/>
            </a:xfrm>
            <a:prstGeom prst="rect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A422C1-99BC-479F-8DAC-4E3CA27E1504}"/>
                </a:ext>
              </a:extLst>
            </p:cNvPr>
            <p:cNvSpPr/>
            <p:nvPr/>
          </p:nvSpPr>
          <p:spPr>
            <a:xfrm>
              <a:off x="6332575" y="3035226"/>
              <a:ext cx="165100" cy="1651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E96F85B-9067-4DCF-A163-CB91D6E2F44C}"/>
              </a:ext>
            </a:extLst>
          </p:cNvPr>
          <p:cNvSpPr/>
          <p:nvPr/>
        </p:nvSpPr>
        <p:spPr>
          <a:xfrm>
            <a:off x="9352344" y="3011832"/>
            <a:ext cx="889633" cy="8896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72D463-CEA8-46C5-9AF9-419ADF557A24}"/>
              </a:ext>
            </a:extLst>
          </p:cNvPr>
          <p:cNvCxnSpPr>
            <a:cxnSpLocks/>
          </p:cNvCxnSpPr>
          <p:nvPr/>
        </p:nvCxnSpPr>
        <p:spPr>
          <a:xfrm>
            <a:off x="3882027" y="3624043"/>
            <a:ext cx="4725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542C98-51F7-4938-8570-A1012B139E7C}"/>
              </a:ext>
            </a:extLst>
          </p:cNvPr>
          <p:cNvSpPr txBox="1"/>
          <p:nvPr/>
        </p:nvSpPr>
        <p:spPr>
          <a:xfrm>
            <a:off x="3819957" y="3295986"/>
            <a:ext cx="484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YYYY-MM-DD HH:MM:SS [NAME] [WORK END]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62886-7C67-41A4-AF53-8519BFD29C2D}"/>
              </a:ext>
            </a:extLst>
          </p:cNvPr>
          <p:cNvSpPr txBox="1"/>
          <p:nvPr/>
        </p:nvSpPr>
        <p:spPr>
          <a:xfrm>
            <a:off x="7249917" y="5428327"/>
            <a:ext cx="4058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YYYY-MM-DD HH:MM:SS [NAME] [WORK END]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192144-19CF-4C0A-B514-9EB83077541C}"/>
              </a:ext>
            </a:extLst>
          </p:cNvPr>
          <p:cNvSpPr txBox="1"/>
          <p:nvPr/>
        </p:nvSpPr>
        <p:spPr>
          <a:xfrm>
            <a:off x="7249917" y="5751492"/>
            <a:ext cx="4058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YYYY-MM-DD HH:MM:SS [NAME] [WORK END]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8E1011-0F0A-46F2-AE11-4ADC15FD1054}"/>
              </a:ext>
            </a:extLst>
          </p:cNvPr>
          <p:cNvSpPr txBox="1"/>
          <p:nvPr/>
        </p:nvSpPr>
        <p:spPr>
          <a:xfrm>
            <a:off x="7241413" y="6057706"/>
            <a:ext cx="42218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YYYY-MM-DD HH:MM:SS [NAME] [WORK START]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C48E9-5A16-48E7-B387-916F145B4399}"/>
              </a:ext>
            </a:extLst>
          </p:cNvPr>
          <p:cNvSpPr txBox="1"/>
          <p:nvPr/>
        </p:nvSpPr>
        <p:spPr>
          <a:xfrm>
            <a:off x="7241412" y="6377147"/>
            <a:ext cx="4058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YYYY-MM-DD HH:MM:SS [NAME] [WORK END]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C47A20B-BF13-48B2-B6E0-B399CCD11289}"/>
              </a:ext>
            </a:extLst>
          </p:cNvPr>
          <p:cNvSpPr/>
          <p:nvPr/>
        </p:nvSpPr>
        <p:spPr>
          <a:xfrm>
            <a:off x="3882027" y="2502239"/>
            <a:ext cx="513138" cy="191707"/>
          </a:xfrm>
          <a:prstGeom prst="rightArrow">
            <a:avLst/>
          </a:prstGeom>
          <a:solidFill>
            <a:srgbClr val="477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D1D0043-D370-44F8-AB94-FB2CB48AA1F8}"/>
              </a:ext>
            </a:extLst>
          </p:cNvPr>
          <p:cNvSpPr/>
          <p:nvPr/>
        </p:nvSpPr>
        <p:spPr>
          <a:xfrm>
            <a:off x="3882027" y="3633051"/>
            <a:ext cx="513138" cy="191707"/>
          </a:xfrm>
          <a:prstGeom prst="rightArrow">
            <a:avLst/>
          </a:prstGeom>
          <a:solidFill>
            <a:srgbClr val="477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8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0.34597 0.0002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34597 0.0002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bldLvl="5" advAuto="200"/>
      <p:bldP spid="16" grpId="0" build="p" bldLvl="5" advAuto="200"/>
      <p:bldP spid="24" grpId="0" build="p" bldLvl="5" advAuto="200"/>
      <p:bldP spid="25" grpId="0" build="p" bldLvl="5" advAuto="200"/>
      <p:bldP spid="26" grpId="0"/>
      <p:bldP spid="27" grpId="0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346</Words>
  <Application>Microsoft Office PowerPoint</Application>
  <PresentationFormat>Widescreen</PresentationFormat>
  <Paragraphs>107</Paragraphs>
  <Slides>19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나눔스퀘어</vt:lpstr>
      <vt:lpstr>나눔스퀘어 Bold</vt:lpstr>
      <vt:lpstr>나눔스퀘어 Light</vt:lpstr>
      <vt:lpstr>나눔스퀘어라운드 Bold</vt:lpstr>
      <vt:lpstr>맑은 고딕</vt:lpstr>
      <vt:lpstr>Arial</vt:lpstr>
      <vt:lpstr>Book Antiqua</vt:lpstr>
      <vt:lpstr>Calibri</vt:lpstr>
      <vt:lpstr>Calibri Light</vt:lpstr>
      <vt:lpstr>Dubai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JBTS201628</dc:creator>
  <cp:lastModifiedBy>sungjun jo</cp:lastModifiedBy>
  <cp:revision>50</cp:revision>
  <dcterms:created xsi:type="dcterms:W3CDTF">2018-05-09T00:20:41Z</dcterms:created>
  <dcterms:modified xsi:type="dcterms:W3CDTF">2018-05-13T15:57:13Z</dcterms:modified>
</cp:coreProperties>
</file>