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overrideClrMapping accent1="dk1" accent2="dk1" accent3="dk1" accent4="dk1" accent5="dk1" accent6="dk1" bg1="dk1" bg2="dk1" tx1="dk1" tx2="dk1" hlink="dk1" folHlink="dk1"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3">
        <a:schemeClr val="bg2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Title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algn="r" indent="0" marL="0">
              <a:buNone/>
              <a:defRPr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73" name="TextBox 14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4" name="TextBox 10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0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98" name="TextBox 12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9" name="TextBox 13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b="0" cap="all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4267200" y="250188"/>
            <a:ext cx="7315200" cy="2188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TextBox 13"/>
          <p:cNvSpPr txBox="1"/>
          <p:nvPr/>
        </p:nvSpPr>
        <p:spPr>
          <a:xfrm>
            <a:off x="2554542" y="3314150"/>
            <a:ext cx="8610600" cy="258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 smtClean="0"/>
              <a:t>SIVASHANKARAN S</a:t>
            </a:r>
            <a:endParaRPr b="1" dirty="0" sz="2400" lang="en-US"/>
          </a:p>
          <a:p>
            <a:r>
              <a:rPr b="1" dirty="0" sz="2400" lang="en-US"/>
              <a:t>REGISTER NO AND NMID: </a:t>
            </a:r>
            <a:r>
              <a:rPr b="1" dirty="0" sz="2400" lang="en-US" smtClean="0"/>
              <a:t>222403033  &amp; 19732929698D4CFBD46464FEC85D736D</a:t>
            </a:r>
            <a:endParaRPr b="1" dirty="0" sz="24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b="1" dirty="0" sz="2400" lang="en-US" smtClean="0"/>
              <a:t>COMPUTER SCIENCE</a:t>
            </a:r>
            <a:endParaRPr b="1" dirty="0" sz="2400" lang="en-US"/>
          </a:p>
          <a:p>
            <a:r>
              <a:rPr b="1" dirty="0" sz="2400" lang="en-US"/>
              <a:t>COLLEGE: COLLEGE/ </a:t>
            </a:r>
            <a:r>
              <a:rPr b="1" dirty="0" sz="2400" lang="en-US" smtClean="0"/>
              <a:t>UNIVERSITY : SRIRAM COLLEGE OF ARTS AND SCIENCE / UNIVERSITY OF MADRAS </a:t>
            </a:r>
            <a:endParaRPr b="1" dirty="0" sz="2400" lang="en-US"/>
          </a:p>
          <a:p>
            <a:r>
              <a:rPr b="1" dirty="0" sz="2400" lang="en-US"/>
              <a:t>           </a:t>
            </a:r>
            <a:endParaRPr b="1" dirty="0" sz="2400"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90138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Arial Black" panose="020B0A04020102020204" pitchFamily="34" charset="0"/>
              </a:rPr>
              <a:t>RESULTS AND SCREENSHOTS</a:t>
            </a:r>
            <a:endParaRPr dirty="0" sz="4250">
              <a:latin typeface="Arial Black" panose="020B0A04020102020204" pitchFamily="34" charset="0"/>
            </a:endParaRPr>
          </a:p>
        </p:txBody>
      </p:sp>
      <p:sp>
        <p:nvSpPr>
          <p:cNvPr id="104862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Rectangle 9"/>
          <p:cNvSpPr/>
          <p:nvPr/>
        </p:nvSpPr>
        <p:spPr>
          <a:xfrm>
            <a:off x="739775" y="1707568"/>
            <a:ext cx="6096000" cy="1158241"/>
          </a:xfrm>
          <a:prstGeom prst="rect"/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Screenshots (homepage, skills, projects, contact) illustrate the outcome.</a:t>
            </a:r>
          </a:p>
        </p:txBody>
      </p:sp>
      <p:pic>
        <p:nvPicPr>
          <p:cNvPr id="2097157" name="Picture 4" descr="PIC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2895600"/>
            <a:ext cx="6400800" cy="37338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048627" name="Rectangle 1"/>
          <p:cNvSpPr/>
          <p:nvPr/>
        </p:nvSpPr>
        <p:spPr>
          <a:xfrm>
            <a:off x="1752600" y="1981200"/>
            <a:ext cx="9067800" cy="34442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Demonstrates </a:t>
            </a:r>
            <a:r>
              <a:rPr b="1" dirty="0" sz="2800" lang="en-US"/>
              <a:t>front-end development skills</a:t>
            </a:r>
            <a:r>
              <a:rPr dirty="0" sz="2800" lang="en-US"/>
              <a:t> and </a:t>
            </a:r>
            <a:r>
              <a:rPr b="1" dirty="0" sz="2800" lang="en-US"/>
              <a:t>design thinking</a:t>
            </a:r>
            <a:r>
              <a:rPr dirty="0" sz="2800"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/>
          <a:effectLst/>
        </p:spPr>
        <p:txBody>
          <a:bodyPr anchor="ctr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b="1" dirty="0" sz="2800" lang="en-US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b="1" dirty="0" sz="280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00" name="TextBox 6"/>
          <p:cNvSpPr txBox="1"/>
          <p:nvPr/>
        </p:nvSpPr>
        <p:spPr>
          <a:xfrm>
            <a:off x="1371600" y="2140059"/>
            <a:ext cx="9677400" cy="3025140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dirty="0" sz="6600" lang="en-US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2800" lang="en-US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b="1" dirty="0" sz="280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02" name="Rectangle 6"/>
          <p:cNvSpPr/>
          <p:nvPr/>
        </p:nvSpPr>
        <p:spPr>
          <a:xfrm>
            <a:off x="2514600" y="1446854"/>
            <a:ext cx="7162800" cy="4701542"/>
          </a:xfrm>
          <a:prstGeom prst="rect"/>
        </p:spPr>
        <p:txBody>
          <a:bodyPr anchor="ctr" wrap="square">
            <a:spAutoFit/>
          </a:bodyPr>
          <a:p>
            <a:endParaRPr b="1" dirty="0" sz="2800" lang="en-US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b="1" dirty="0" sz="2800" lang="en-US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b="1" dirty="0" sz="2800" lang="en-IN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104860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280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dirty="0" sz="4250" lang="en-US"/>
              <a:t> </a:t>
            </a:r>
            <a:r>
              <a:rPr b="1" dirty="0" sz="280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048606" name="Content Placeholder 2"/>
          <p:cNvSpPr txBox="1"/>
          <p:nvPr/>
        </p:nvSpPr>
        <p:spPr>
          <a:xfrm>
            <a:off x="457200" y="1600200"/>
            <a:ext cx="8229600" cy="4525963"/>
          </a:xfrm>
          <a:prstGeom prst="rect"/>
        </p:spPr>
        <p:txBody>
          <a:bodyPr>
            <a:normAutofit/>
          </a:bodyPr>
          <a:lstStyle>
            <a:lvl1pPr algn="l" defTabSz="457200" eaLnBrk="1" hangingPunct="1" indent="-285750" latinLnBrk="0" marL="2857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algn="l" defTabSz="457200" eaLnBrk="1" hangingPunct="1" indent="-285750" latinLnBrk="0" marL="12001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algn="l" defTabSz="457200" eaLnBrk="1" hangingPunct="1" indent="-171450" latinLnBrk="0" marL="15430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algn="l" defTabSz="457200" eaLnBrk="1" hangingPunct="1" indent="-171450" latinLnBrk="0" marL="20002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dirty="0" lang="en-US" smtClean="0"/>
          </a:p>
          <a:p>
            <a:r>
              <a:rPr dirty="0" lang="en-US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dirty="0" lang="en-US" smtClean="0"/>
              <a:t>Traditional resumes often fail to showcase creativity, interactivity, and real project outcomes.</a:t>
            </a:r>
          </a:p>
          <a:p>
            <a:r>
              <a:rPr dirty="0" lang="en-US" smtClean="0"/>
              <a:t>A portfolio website bridges this gap by enabling interactive presentation of work, coding abilities, and design sensibilities.</a:t>
            </a:r>
          </a:p>
          <a:p>
            <a:r>
              <a:rPr dirty="0" lang="en-US" smtClean="0"/>
              <a:t>This project addresses the problem by creating a personal portfolio website that is responsive, professional, and easy to update.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280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dirty="0" sz="4250" lang="en-US" spc="5" smtClean="0"/>
              <a:t> </a:t>
            </a:r>
            <a:r>
              <a:rPr b="1" dirty="0" sz="280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66060" y="598614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09" name="Rectangle 4"/>
          <p:cNvSpPr>
            <a:spLocks noChangeArrowheads="1"/>
          </p:cNvSpPr>
          <p:nvPr/>
        </p:nvSpPr>
        <p:spPr bwMode="auto">
          <a:xfrm>
            <a:off x="1740910" y="1759119"/>
            <a:ext cx="6715125" cy="36728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altLang="en-US" dirty="0" sz="2000" lang="en-US">
                <a:latin typeface="Arial" panose="020B0604020202020204" pitchFamily="34" charset="0"/>
              </a:rPr>
              <a:t>Project Title</a:t>
            </a:r>
            <a:r>
              <a:rPr altLang="en-US" dirty="0" sz="2800" lang="en-US">
                <a:latin typeface="Arial" panose="020B0604020202020204" pitchFamily="34" charset="0"/>
              </a:rPr>
              <a:t>: </a:t>
            </a:r>
            <a:r>
              <a:rPr b="1" dirty="0" sz="3200" lang="en-US">
                <a:latin typeface="Gabriola" panose="04040605051002020D02" pitchFamily="82" charset="0"/>
              </a:rPr>
              <a:t>Design and Development of a Digital Portfolio Website</a:t>
            </a:r>
            <a:endParaRPr b="1" dirty="0" sz="2400" lang="en-US">
              <a:latin typeface="Gabriola" panose="04040605051002020D02" pitchFamily="82" charset="0"/>
            </a:endParaRP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dirty="0" sz="2000" lang="en-US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altLang="en-US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altLang="en-US" b="1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altLang="en-US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altLang="en-US" b="1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altLang="en-US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altLang="en-US" dirty="0" sz="2000" lang="en-US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3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04861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Arial Black" panose="020B0A04020102020204" pitchFamily="34" charset="0"/>
              </a:rPr>
              <a:t>W</a:t>
            </a:r>
            <a:r>
              <a:rPr dirty="0" sz="3200" spc="-20">
                <a:latin typeface="Arial Black" panose="020B0A04020102020204" pitchFamily="34" charset="0"/>
              </a:rPr>
              <a:t>H</a:t>
            </a:r>
            <a:r>
              <a:rPr dirty="0" sz="3200" spc="20">
                <a:latin typeface="Arial Black" panose="020B0A04020102020204" pitchFamily="34" charset="0"/>
              </a:rPr>
              <a:t>O</a:t>
            </a:r>
            <a:r>
              <a:rPr dirty="0" sz="3200" spc="-235">
                <a:latin typeface="Arial Black" panose="020B0A04020102020204" pitchFamily="34" charset="0"/>
              </a:rPr>
              <a:t> </a:t>
            </a:r>
            <a:r>
              <a:rPr dirty="0" sz="3200" spc="-10">
                <a:latin typeface="Arial Black" panose="020B0A04020102020204" pitchFamily="34" charset="0"/>
              </a:rPr>
              <a:t>AR</a:t>
            </a:r>
            <a:r>
              <a:rPr dirty="0" sz="3200" spc="15">
                <a:latin typeface="Arial Black" panose="020B0A04020102020204" pitchFamily="34" charset="0"/>
              </a:rPr>
              <a:t>E</a:t>
            </a:r>
            <a:r>
              <a:rPr dirty="0" sz="3200" spc="-35">
                <a:latin typeface="Arial Black" panose="020B0A04020102020204" pitchFamily="34" charset="0"/>
              </a:rPr>
              <a:t> </a:t>
            </a:r>
            <a:r>
              <a:rPr dirty="0" sz="3200" spc="-10">
                <a:latin typeface="Arial Black" panose="020B0A04020102020204" pitchFamily="34" charset="0"/>
              </a:rPr>
              <a:t>T</a:t>
            </a:r>
            <a:r>
              <a:rPr dirty="0" sz="3200" spc="-15">
                <a:latin typeface="Arial Black" panose="020B0A04020102020204" pitchFamily="34" charset="0"/>
              </a:rPr>
              <a:t>H</a:t>
            </a:r>
            <a:r>
              <a:rPr dirty="0" sz="3200" spc="15">
                <a:latin typeface="Arial Black" panose="020B0A04020102020204" pitchFamily="34" charset="0"/>
              </a:rPr>
              <a:t>E</a:t>
            </a:r>
            <a:r>
              <a:rPr dirty="0" sz="3200" spc="-35">
                <a:latin typeface="Arial Black" panose="020B0A04020102020204" pitchFamily="34" charset="0"/>
              </a:rPr>
              <a:t> </a:t>
            </a:r>
            <a:r>
              <a:rPr dirty="0" sz="3200" spc="-20">
                <a:latin typeface="Arial Black" panose="020B0A04020102020204" pitchFamily="34" charset="0"/>
              </a:rPr>
              <a:t>E</a:t>
            </a:r>
            <a:r>
              <a:rPr dirty="0" sz="3200" spc="30">
                <a:latin typeface="Arial Black" panose="020B0A04020102020204" pitchFamily="34" charset="0"/>
              </a:rPr>
              <a:t>N</a:t>
            </a:r>
            <a:r>
              <a:rPr dirty="0" sz="3200" spc="15">
                <a:latin typeface="Arial Black" panose="020B0A04020102020204" pitchFamily="34" charset="0"/>
              </a:rPr>
              <a:t>D</a:t>
            </a:r>
            <a:r>
              <a:rPr dirty="0" sz="3200" spc="-45">
                <a:latin typeface="Arial Black" panose="020B0A04020102020204" pitchFamily="34" charset="0"/>
              </a:rPr>
              <a:t> </a:t>
            </a:r>
            <a:r>
              <a:rPr dirty="0" sz="3200">
                <a:latin typeface="Arial Black" panose="020B0A04020102020204" pitchFamily="34" charset="0"/>
              </a:rPr>
              <a:t>U</a:t>
            </a:r>
            <a:r>
              <a:rPr dirty="0" sz="3200" spc="10">
                <a:latin typeface="Arial Black" panose="020B0A04020102020204" pitchFamily="34" charset="0"/>
              </a:rPr>
              <a:t>S</a:t>
            </a:r>
            <a:r>
              <a:rPr dirty="0" sz="3200" spc="-25">
                <a:latin typeface="Arial Black" panose="020B0A04020102020204" pitchFamily="34" charset="0"/>
              </a:rPr>
              <a:t>E</a:t>
            </a:r>
            <a:r>
              <a:rPr dirty="0" sz="3200" spc="-10">
                <a:latin typeface="Arial Black" panose="020B0A04020102020204" pitchFamily="34" charset="0"/>
              </a:rPr>
              <a:t>R</a:t>
            </a:r>
            <a:r>
              <a:rPr dirty="0" sz="3200" spc="5">
                <a:latin typeface="Arial Black" panose="020B0A04020102020204" pitchFamily="34" charset="0"/>
              </a:rPr>
              <a:t>S?</a:t>
            </a:r>
            <a:endParaRPr dirty="0" sz="3200">
              <a:latin typeface="Arial Black" panose="020B0A04020102020204" pitchFamily="34" charset="0"/>
            </a:endParaRPr>
          </a:p>
        </p:txBody>
      </p:sp>
      <p:sp>
        <p:nvSpPr>
          <p:cNvPr id="1048613" name="Rectangle 1"/>
          <p:cNvSpPr>
            <a:spLocks noChangeArrowheads="1"/>
          </p:cNvSpPr>
          <p:nvPr/>
        </p:nvSpPr>
        <p:spPr bwMode="auto">
          <a:xfrm rot="10800000" flipV="1">
            <a:off x="1600200" y="2258307"/>
            <a:ext cx="8382000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66046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Arial Black" panose="020B0A04020102020204" pitchFamily="34" charset="0"/>
              </a:rPr>
              <a:t>TOOLS AND TECHNIQUES</a:t>
            </a:r>
            <a:endParaRPr dirty="0" sz="3600">
              <a:latin typeface="Arial Black" panose="020B0A04020102020204" pitchFamily="34" charset="0"/>
            </a:endParaRPr>
          </a:p>
        </p:txBody>
      </p:sp>
      <p:sp>
        <p:nvSpPr>
          <p:cNvPr id="1048615" name="Rectangle 9"/>
          <p:cNvSpPr/>
          <p:nvPr/>
        </p:nvSpPr>
        <p:spPr>
          <a:xfrm>
            <a:off x="1905000" y="2514600"/>
            <a:ext cx="8915400" cy="30251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HTML</a:t>
            </a:r>
            <a:r>
              <a:rPr dirty="0" sz="2800" lang="en-US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CSS</a:t>
            </a:r>
            <a:r>
              <a:rPr dirty="0" sz="2800" lang="en-US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JavaScript</a:t>
            </a:r>
            <a:r>
              <a:rPr dirty="0" sz="2800" lang="en-US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GitHub</a:t>
            </a:r>
            <a:r>
              <a:rPr dirty="0" sz="2800" lang="en-US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Responsive Design Principles</a:t>
            </a:r>
            <a:r>
              <a:rPr dirty="0" sz="2800" lang="en-US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533400" y="381000"/>
            <a:ext cx="6042025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dirty="0" sz="400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1048618" name="Rectangle 1"/>
          <p:cNvSpPr>
            <a:spLocks noChangeArrowheads="1"/>
          </p:cNvSpPr>
          <p:nvPr/>
        </p:nvSpPr>
        <p:spPr bwMode="auto">
          <a:xfrm>
            <a:off x="1600200" y="1998474"/>
            <a:ext cx="9296400" cy="34696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3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3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3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3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3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p>
            <a:r>
              <a:rPr dirty="0" lang="en-IN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1048620" name="Rectangle 1"/>
          <p:cNvSpPr>
            <a:spLocks noChangeArrowheads="1"/>
          </p:cNvSpPr>
          <p:nvPr/>
        </p:nvSpPr>
        <p:spPr bwMode="auto">
          <a:xfrm>
            <a:off x="2057400" y="2321807"/>
            <a:ext cx="8686800" cy="2606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8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104862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lastClr="000000" val="windowText"/>
      </a:dk1>
      <a:lt1>
        <a:sysClr lastClr="FFFFFF" val="window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Celestial">
    <a:dk1>
      <a:sysClr lastClr="000000" val="windowText"/>
    </a:dk1>
    <a:lt1>
      <a:sysClr lastClr="FFFFFF" val="window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lastClr="000000" val="windowText"/>
    </a:dk1>
    <a:lt1>
      <a:sysClr lastClr="FFFFFF" val="window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Student</cp:lastModifiedBy>
  <dcterms:created xsi:type="dcterms:W3CDTF">2024-03-29T04:07:22Z</dcterms:created>
  <dcterms:modified xsi:type="dcterms:W3CDTF">2025-09-13T04:36:37Z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dfa89251486a46db83bcba2c9b7e0514</vt:lpwstr>
  </property>
</Properties>
</file>